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27" r:id="rId4"/>
    <p:sldId id="428" r:id="rId5"/>
    <p:sldId id="472" r:id="rId6"/>
    <p:sldId id="429" r:id="rId7"/>
    <p:sldId id="434" r:id="rId8"/>
  </p:sldIdLst>
  <p:sldSz cx="9144000" cy="5715000" type="screen16x10"/>
  <p:notesSz cx="6858000" cy="9144000"/>
  <p:embeddedFontLst>
    <p:embeddedFont>
      <p:font typeface="Calibri" panose="020F0502020204030204" pitchFamily="34" charset="0"/>
      <p:regular r:id="rId10"/>
      <p:bold r:id="rId11"/>
      <p:italic r:id="rId12"/>
      <p:boldItalic r:id="rId13"/>
    </p:embeddedFont>
    <p:embeddedFont>
      <p:font typeface="Verdana" panose="020B0604030504040204" pitchFamily="34" charset="0"/>
      <p:regular r:id="rId14"/>
      <p:bold r:id="rId15"/>
      <p:italic r:id="rId16"/>
      <p:boldItalic r:id="rId17"/>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008" autoAdjust="0"/>
  </p:normalViewPr>
  <p:slideViewPr>
    <p:cSldViewPr>
      <p:cViewPr>
        <p:scale>
          <a:sx n="75" d="100"/>
          <a:sy n="75" d="100"/>
        </p:scale>
        <p:origin x="-72" y="-72"/>
      </p:cViewPr>
      <p:guideLst>
        <p:guide orient="horz" pos="1800"/>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Remember that one cube counts as 1, one ten long counts as 10, and one hundred flat counts as 100. Also, one ten is made up of ten ones and one hundred is made up of 10 tens. </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You might </a:t>
            </a:r>
            <a:r>
              <a:rPr lang="en-US" baseline="0" dirty="0" smtClean="0"/>
              <a:t>think that if there are no tens or ones, you can’t subtract. In this number sentence, 700 has two zeros, so you would think you can’t take away any tens or ones. If I just take away three hundreds, because there are 3 hundreds in 342, then I get 400. But that can’t be the answer, because there is more to take away in 342. How can you take away tens and ones when there are 0s in those places?</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Do you remember that subtraction sentence we saw at the beginning of the lesson? 700 – 342? This number sentence is a </a:t>
            </a:r>
            <a:r>
              <a:rPr lang="en-US" baseline="0" dirty="0" err="1" smtClean="0"/>
              <a:t>trickybecause</a:t>
            </a:r>
            <a:r>
              <a:rPr lang="en-US" baseline="0" dirty="0" smtClean="0"/>
              <a:t> I am taking away tens and ones, even though 700 doesn’t have any to start with. So first thing I’ll do is show 700 with base ten blocks. That means I’ll have to put 7 hundreds out, no tens, and no ones. Now when I try to take the tens and ones away, I can’t. What I’ll have to do is decompose, or break apart, one of the hundreds into ten ones. I also need ones, so I’ll decompose one of those tens into ten ones. Now that I have enough hundreds, tens, and ones to take away from, I can subtract 342 from 700. So I’ll take away 2 ones, 4 tens, and 3 hundreds. So 700 – 342 = 358.</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022170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look at one more subtraction sentence. First thing I do, like my other number sentences, is line up my numbers. It doesn’t matter if it’s addition or subtraction, they are really just opposite operations. I line up the numbers simply to see how many hundreds, tens, and ones I have to start with. That way I can take away the smaller number. I can lay out 571 in tens and ones blocks like this. Looking at the digits in 328, I realize that I don’t have 8 ones to take away. I know that a ten is made up of ten ones. If I had ten ones, I could take away 8 ones. What I can do now is decompose, or break apart one of the tens into ten ones like this. Now I can take away those 8 ones from 328. And then I can take away 2 tens. And I can take away 3 hundreds. So I can count everything I have left up and 571 – 328 = 233.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 name="Picture 5"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0" y="517398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85800"/>
            <a:ext cx="8458200" cy="954107"/>
          </a:xfrm>
        </p:spPr>
        <p:txBody>
          <a:bodyPr wrap="square">
            <a:spAutoFit/>
          </a:bodyPr>
          <a:lstStyle/>
          <a:p>
            <a:pPr marL="0" indent="0" algn="ctr">
              <a:buNone/>
            </a:pPr>
            <a:r>
              <a:rPr lang="en-US" sz="2800" dirty="0" smtClean="0">
                <a:solidFill>
                  <a:schemeClr val="accent5"/>
                </a:solidFill>
              </a:rPr>
              <a:t>How do you subtract when there are zeros in the tens or ones places?</a:t>
            </a:r>
            <a:endParaRPr lang="en-US" sz="2800" dirty="0">
              <a:solidFill>
                <a:schemeClr val="accent5"/>
              </a:solidFill>
            </a:endParaRPr>
          </a:p>
        </p:txBody>
      </p:sp>
      <p:sp>
        <p:nvSpPr>
          <p:cNvPr id="6" name="Text Placeholder 2"/>
          <p:cNvSpPr txBox="1">
            <a:spLocks/>
          </p:cNvSpPr>
          <p:nvPr/>
        </p:nvSpPr>
        <p:spPr bwMode="auto">
          <a:xfrm>
            <a:off x="2971800" y="176278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700 – 342 = ?</a:t>
            </a:r>
            <a:endParaRPr lang="en-US" sz="2800" dirty="0">
              <a:solidFill>
                <a:schemeClr val="accent1"/>
              </a:solidFill>
              <a:latin typeface="Orly's Font 2" pitchFamily="66" charset="0"/>
            </a:endParaRPr>
          </a:p>
        </p:txBody>
      </p:sp>
      <p:grpSp>
        <p:nvGrpSpPr>
          <p:cNvPr id="7" name="Group 6"/>
          <p:cNvGrpSpPr/>
          <p:nvPr/>
        </p:nvGrpSpPr>
        <p:grpSpPr>
          <a:xfrm>
            <a:off x="1828800" y="2556797"/>
            <a:ext cx="1371600" cy="1346200"/>
            <a:chOff x="6286500" y="1535657"/>
            <a:chExt cx="2329830" cy="1729285"/>
          </a:xfrm>
        </p:grpSpPr>
        <p:grpSp>
          <p:nvGrpSpPr>
            <p:cNvPr id="8" name="Group 7"/>
            <p:cNvGrpSpPr/>
            <p:nvPr/>
          </p:nvGrpSpPr>
          <p:grpSpPr>
            <a:xfrm>
              <a:off x="6286500" y="1535657"/>
              <a:ext cx="272430" cy="1729285"/>
              <a:chOff x="4572000" y="1628711"/>
              <a:chExt cx="272430" cy="1729285"/>
            </a:xfrm>
          </p:grpSpPr>
          <p:sp>
            <p:nvSpPr>
              <p:cNvPr id="108" name="Cube 1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 name="Group 8"/>
            <p:cNvGrpSpPr/>
            <p:nvPr/>
          </p:nvGrpSpPr>
          <p:grpSpPr>
            <a:xfrm>
              <a:off x="6515100" y="1535657"/>
              <a:ext cx="272430" cy="1729285"/>
              <a:chOff x="4572000" y="1628711"/>
              <a:chExt cx="272430" cy="1729285"/>
            </a:xfrm>
          </p:grpSpPr>
          <p:sp>
            <p:nvSpPr>
              <p:cNvPr id="98" name="Cube 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 name="Group 9"/>
            <p:cNvGrpSpPr/>
            <p:nvPr/>
          </p:nvGrpSpPr>
          <p:grpSpPr>
            <a:xfrm>
              <a:off x="6743700" y="1535657"/>
              <a:ext cx="272430" cy="1729285"/>
              <a:chOff x="4572000" y="1628711"/>
              <a:chExt cx="272430" cy="1729285"/>
            </a:xfrm>
          </p:grpSpPr>
          <p:sp>
            <p:nvSpPr>
              <p:cNvPr id="88" name="Cube 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 name="Group 10"/>
            <p:cNvGrpSpPr/>
            <p:nvPr/>
          </p:nvGrpSpPr>
          <p:grpSpPr>
            <a:xfrm>
              <a:off x="6972300" y="1535657"/>
              <a:ext cx="272430" cy="1729285"/>
              <a:chOff x="4572000" y="1628711"/>
              <a:chExt cx="272430" cy="1729285"/>
            </a:xfrm>
          </p:grpSpPr>
          <p:sp>
            <p:nvSpPr>
              <p:cNvPr id="78" name="Cube 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 name="Group 11"/>
            <p:cNvGrpSpPr/>
            <p:nvPr/>
          </p:nvGrpSpPr>
          <p:grpSpPr>
            <a:xfrm>
              <a:off x="7200900" y="1535657"/>
              <a:ext cx="272430" cy="1729285"/>
              <a:chOff x="4572000" y="1628711"/>
              <a:chExt cx="272430" cy="1729285"/>
            </a:xfrm>
          </p:grpSpPr>
          <p:sp>
            <p:nvSpPr>
              <p:cNvPr id="68" name="Cube 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 name="Group 12"/>
            <p:cNvGrpSpPr/>
            <p:nvPr/>
          </p:nvGrpSpPr>
          <p:grpSpPr>
            <a:xfrm>
              <a:off x="7429500" y="1535657"/>
              <a:ext cx="272430" cy="1729285"/>
              <a:chOff x="4572000" y="1628711"/>
              <a:chExt cx="272430" cy="1729285"/>
            </a:xfrm>
          </p:grpSpPr>
          <p:sp>
            <p:nvSpPr>
              <p:cNvPr id="58" name="Cube 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be 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 name="Group 13"/>
            <p:cNvGrpSpPr/>
            <p:nvPr/>
          </p:nvGrpSpPr>
          <p:grpSpPr>
            <a:xfrm>
              <a:off x="7658100" y="1535657"/>
              <a:ext cx="272430" cy="1729285"/>
              <a:chOff x="4572000" y="1628711"/>
              <a:chExt cx="272430" cy="1729285"/>
            </a:xfrm>
          </p:grpSpPr>
          <p:sp>
            <p:nvSpPr>
              <p:cNvPr id="48" name="Cube 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 name="Group 14"/>
            <p:cNvGrpSpPr/>
            <p:nvPr/>
          </p:nvGrpSpPr>
          <p:grpSpPr>
            <a:xfrm>
              <a:off x="7886700" y="1535657"/>
              <a:ext cx="272430" cy="1729285"/>
              <a:chOff x="4572000" y="1628711"/>
              <a:chExt cx="272430" cy="1729285"/>
            </a:xfrm>
          </p:grpSpPr>
          <p:sp>
            <p:nvSpPr>
              <p:cNvPr id="38" name="Cube 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 name="Group 15"/>
            <p:cNvGrpSpPr/>
            <p:nvPr/>
          </p:nvGrpSpPr>
          <p:grpSpPr>
            <a:xfrm>
              <a:off x="8115300" y="1535657"/>
              <a:ext cx="272430" cy="1729285"/>
              <a:chOff x="4572000" y="1628711"/>
              <a:chExt cx="272430" cy="1729285"/>
            </a:xfrm>
          </p:grpSpPr>
          <p:sp>
            <p:nvSpPr>
              <p:cNvPr id="28" name="Cube 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Cube 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8343900" y="1535657"/>
              <a:ext cx="272430" cy="1729285"/>
              <a:chOff x="4572000" y="1628711"/>
              <a:chExt cx="272430" cy="1729285"/>
            </a:xfrm>
          </p:grpSpPr>
          <p:sp>
            <p:nvSpPr>
              <p:cNvPr id="18" name="Cube 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Cube 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Cube 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Cube 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Cube 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Cube 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Cube 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Cube 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ube 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18" name="Group 117"/>
          <p:cNvGrpSpPr/>
          <p:nvPr/>
        </p:nvGrpSpPr>
        <p:grpSpPr>
          <a:xfrm>
            <a:off x="3429000" y="2556797"/>
            <a:ext cx="1371600" cy="1346200"/>
            <a:chOff x="6286500" y="1535657"/>
            <a:chExt cx="2329830" cy="1729285"/>
          </a:xfrm>
        </p:grpSpPr>
        <p:grpSp>
          <p:nvGrpSpPr>
            <p:cNvPr id="119" name="Group 118"/>
            <p:cNvGrpSpPr/>
            <p:nvPr/>
          </p:nvGrpSpPr>
          <p:grpSpPr>
            <a:xfrm>
              <a:off x="6286500" y="1535657"/>
              <a:ext cx="272430" cy="1729285"/>
              <a:chOff x="4572000" y="1628711"/>
              <a:chExt cx="272430" cy="1729285"/>
            </a:xfrm>
          </p:grpSpPr>
          <p:sp>
            <p:nvSpPr>
              <p:cNvPr id="219" name="Cube 21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0" name="Group 119"/>
            <p:cNvGrpSpPr/>
            <p:nvPr/>
          </p:nvGrpSpPr>
          <p:grpSpPr>
            <a:xfrm>
              <a:off x="6515100" y="1535657"/>
              <a:ext cx="272430" cy="1729285"/>
              <a:chOff x="4572000" y="1628711"/>
              <a:chExt cx="272430" cy="1729285"/>
            </a:xfrm>
          </p:grpSpPr>
          <p:sp>
            <p:nvSpPr>
              <p:cNvPr id="209" name="Cube 20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ube 21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1" name="Group 120"/>
            <p:cNvGrpSpPr/>
            <p:nvPr/>
          </p:nvGrpSpPr>
          <p:grpSpPr>
            <a:xfrm>
              <a:off x="6743700" y="1535657"/>
              <a:ext cx="272430" cy="1729285"/>
              <a:chOff x="4572000" y="1628711"/>
              <a:chExt cx="272430" cy="1729285"/>
            </a:xfrm>
          </p:grpSpPr>
          <p:sp>
            <p:nvSpPr>
              <p:cNvPr id="199" name="Cube 19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ube 20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2" name="Group 121"/>
            <p:cNvGrpSpPr/>
            <p:nvPr/>
          </p:nvGrpSpPr>
          <p:grpSpPr>
            <a:xfrm>
              <a:off x="6972300" y="1535657"/>
              <a:ext cx="272430" cy="1729285"/>
              <a:chOff x="4572000" y="1628711"/>
              <a:chExt cx="272430" cy="1729285"/>
            </a:xfrm>
          </p:grpSpPr>
          <p:sp>
            <p:nvSpPr>
              <p:cNvPr id="189" name="Cube 18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 name="Cube 19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 name="Group 122"/>
            <p:cNvGrpSpPr/>
            <p:nvPr/>
          </p:nvGrpSpPr>
          <p:grpSpPr>
            <a:xfrm>
              <a:off x="7200900" y="1535657"/>
              <a:ext cx="272430" cy="1729285"/>
              <a:chOff x="4572000" y="1628711"/>
              <a:chExt cx="272430" cy="1729285"/>
            </a:xfrm>
          </p:grpSpPr>
          <p:sp>
            <p:nvSpPr>
              <p:cNvPr id="179" name="Cube 17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 name="Cube 18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 name="Group 123"/>
            <p:cNvGrpSpPr/>
            <p:nvPr/>
          </p:nvGrpSpPr>
          <p:grpSpPr>
            <a:xfrm>
              <a:off x="7429500" y="1535657"/>
              <a:ext cx="272430" cy="1729285"/>
              <a:chOff x="4572000" y="1628711"/>
              <a:chExt cx="272430" cy="1729285"/>
            </a:xfrm>
          </p:grpSpPr>
          <p:sp>
            <p:nvSpPr>
              <p:cNvPr id="169" name="Cube 16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ube 17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 name="Group 124"/>
            <p:cNvGrpSpPr/>
            <p:nvPr/>
          </p:nvGrpSpPr>
          <p:grpSpPr>
            <a:xfrm>
              <a:off x="7658100" y="1535657"/>
              <a:ext cx="272430" cy="1729285"/>
              <a:chOff x="4572000" y="1628711"/>
              <a:chExt cx="272430" cy="1729285"/>
            </a:xfrm>
          </p:grpSpPr>
          <p:sp>
            <p:nvSpPr>
              <p:cNvPr id="159" name="Cube 15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 name="Cube 16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6" name="Group 125"/>
            <p:cNvGrpSpPr/>
            <p:nvPr/>
          </p:nvGrpSpPr>
          <p:grpSpPr>
            <a:xfrm>
              <a:off x="7886700" y="1535657"/>
              <a:ext cx="272430" cy="1729285"/>
              <a:chOff x="4572000" y="1628711"/>
              <a:chExt cx="272430" cy="1729285"/>
            </a:xfrm>
          </p:grpSpPr>
          <p:sp>
            <p:nvSpPr>
              <p:cNvPr id="149" name="Cube 14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7" name="Group 126"/>
            <p:cNvGrpSpPr/>
            <p:nvPr/>
          </p:nvGrpSpPr>
          <p:grpSpPr>
            <a:xfrm>
              <a:off x="8115300" y="1535657"/>
              <a:ext cx="272430" cy="1729285"/>
              <a:chOff x="4572000" y="1628711"/>
              <a:chExt cx="272430" cy="1729285"/>
            </a:xfrm>
          </p:grpSpPr>
          <p:sp>
            <p:nvSpPr>
              <p:cNvPr id="139" name="Cube 13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 name="Group 127"/>
            <p:cNvGrpSpPr/>
            <p:nvPr/>
          </p:nvGrpSpPr>
          <p:grpSpPr>
            <a:xfrm>
              <a:off x="8343900" y="1535657"/>
              <a:ext cx="272430" cy="1729285"/>
              <a:chOff x="4572000" y="1628711"/>
              <a:chExt cx="272430" cy="1729285"/>
            </a:xfrm>
          </p:grpSpPr>
          <p:sp>
            <p:nvSpPr>
              <p:cNvPr id="129" name="Cube 12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 name="Cube 13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29" name="Group 228"/>
          <p:cNvGrpSpPr/>
          <p:nvPr/>
        </p:nvGrpSpPr>
        <p:grpSpPr>
          <a:xfrm>
            <a:off x="1828800" y="4017297"/>
            <a:ext cx="1371600" cy="1346200"/>
            <a:chOff x="6286500" y="1535657"/>
            <a:chExt cx="2329830" cy="1729285"/>
          </a:xfrm>
        </p:grpSpPr>
        <p:grpSp>
          <p:nvGrpSpPr>
            <p:cNvPr id="230" name="Group 229"/>
            <p:cNvGrpSpPr/>
            <p:nvPr/>
          </p:nvGrpSpPr>
          <p:grpSpPr>
            <a:xfrm>
              <a:off x="6286500" y="1535657"/>
              <a:ext cx="272430" cy="1729285"/>
              <a:chOff x="4572000" y="1628711"/>
              <a:chExt cx="272430" cy="1729285"/>
            </a:xfrm>
          </p:grpSpPr>
          <p:sp>
            <p:nvSpPr>
              <p:cNvPr id="330" name="Cube 32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1" name="Group 230"/>
            <p:cNvGrpSpPr/>
            <p:nvPr/>
          </p:nvGrpSpPr>
          <p:grpSpPr>
            <a:xfrm>
              <a:off x="6515100" y="1535657"/>
              <a:ext cx="272430" cy="1729285"/>
              <a:chOff x="4572000" y="1628711"/>
              <a:chExt cx="272430" cy="1729285"/>
            </a:xfrm>
          </p:grpSpPr>
          <p:sp>
            <p:nvSpPr>
              <p:cNvPr id="320" name="Cube 31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2" name="Group 231"/>
            <p:cNvGrpSpPr/>
            <p:nvPr/>
          </p:nvGrpSpPr>
          <p:grpSpPr>
            <a:xfrm>
              <a:off x="6743700" y="1535657"/>
              <a:ext cx="272430" cy="1729285"/>
              <a:chOff x="4572000" y="1628711"/>
              <a:chExt cx="272430" cy="1729285"/>
            </a:xfrm>
          </p:grpSpPr>
          <p:sp>
            <p:nvSpPr>
              <p:cNvPr id="310" name="Cube 30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3" name="Group 232"/>
            <p:cNvGrpSpPr/>
            <p:nvPr/>
          </p:nvGrpSpPr>
          <p:grpSpPr>
            <a:xfrm>
              <a:off x="6972300" y="1535657"/>
              <a:ext cx="272430" cy="1729285"/>
              <a:chOff x="4572000" y="1628711"/>
              <a:chExt cx="272430" cy="1729285"/>
            </a:xfrm>
          </p:grpSpPr>
          <p:sp>
            <p:nvSpPr>
              <p:cNvPr id="300" name="Cube 29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ube 30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4" name="Group 233"/>
            <p:cNvGrpSpPr/>
            <p:nvPr/>
          </p:nvGrpSpPr>
          <p:grpSpPr>
            <a:xfrm>
              <a:off x="7200900" y="1535657"/>
              <a:ext cx="272430" cy="1729285"/>
              <a:chOff x="4572000" y="1628711"/>
              <a:chExt cx="272430" cy="1729285"/>
            </a:xfrm>
          </p:grpSpPr>
          <p:sp>
            <p:nvSpPr>
              <p:cNvPr id="290" name="Cube 28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8" name="Cube 29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5" name="Group 234"/>
            <p:cNvGrpSpPr/>
            <p:nvPr/>
          </p:nvGrpSpPr>
          <p:grpSpPr>
            <a:xfrm>
              <a:off x="7429500" y="1535657"/>
              <a:ext cx="272430" cy="1729285"/>
              <a:chOff x="4572000" y="1628711"/>
              <a:chExt cx="272430" cy="1729285"/>
            </a:xfrm>
          </p:grpSpPr>
          <p:sp>
            <p:nvSpPr>
              <p:cNvPr id="280" name="Cube 27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ube 28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6" name="Group 235"/>
            <p:cNvGrpSpPr/>
            <p:nvPr/>
          </p:nvGrpSpPr>
          <p:grpSpPr>
            <a:xfrm>
              <a:off x="7658100" y="1535657"/>
              <a:ext cx="272430" cy="1729285"/>
              <a:chOff x="4572000" y="1628711"/>
              <a:chExt cx="272430" cy="1729285"/>
            </a:xfrm>
          </p:grpSpPr>
          <p:sp>
            <p:nvSpPr>
              <p:cNvPr id="270" name="Cube 26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7" name="Group 236"/>
            <p:cNvGrpSpPr/>
            <p:nvPr/>
          </p:nvGrpSpPr>
          <p:grpSpPr>
            <a:xfrm>
              <a:off x="7886700" y="1535657"/>
              <a:ext cx="272430" cy="1729285"/>
              <a:chOff x="4572000" y="1628711"/>
              <a:chExt cx="272430" cy="1729285"/>
            </a:xfrm>
          </p:grpSpPr>
          <p:sp>
            <p:nvSpPr>
              <p:cNvPr id="260" name="Cube 25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8" name="Group 237"/>
            <p:cNvGrpSpPr/>
            <p:nvPr/>
          </p:nvGrpSpPr>
          <p:grpSpPr>
            <a:xfrm>
              <a:off x="8115300" y="1535657"/>
              <a:ext cx="272430" cy="1729285"/>
              <a:chOff x="4572000" y="1628711"/>
              <a:chExt cx="272430" cy="1729285"/>
            </a:xfrm>
          </p:grpSpPr>
          <p:sp>
            <p:nvSpPr>
              <p:cNvPr id="250" name="Cube 24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ube 25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9" name="Group 238"/>
            <p:cNvGrpSpPr/>
            <p:nvPr/>
          </p:nvGrpSpPr>
          <p:grpSpPr>
            <a:xfrm>
              <a:off x="8343900" y="1535657"/>
              <a:ext cx="272430" cy="1729285"/>
              <a:chOff x="4572000" y="1628711"/>
              <a:chExt cx="272430" cy="1729285"/>
            </a:xfrm>
          </p:grpSpPr>
          <p:sp>
            <p:nvSpPr>
              <p:cNvPr id="240" name="Cube 23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ube 24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2" name="Cube 24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3" name="Cube 24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4" name="Cube 24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5" name="Cube 24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7" name="Cube 24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8" name="Cube 24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40" name="Group 339"/>
          <p:cNvGrpSpPr/>
          <p:nvPr/>
        </p:nvGrpSpPr>
        <p:grpSpPr>
          <a:xfrm>
            <a:off x="4914900" y="2514600"/>
            <a:ext cx="1371600" cy="1346200"/>
            <a:chOff x="6286500" y="1535657"/>
            <a:chExt cx="2329830" cy="1729285"/>
          </a:xfrm>
        </p:grpSpPr>
        <p:grpSp>
          <p:nvGrpSpPr>
            <p:cNvPr id="341" name="Group 340"/>
            <p:cNvGrpSpPr/>
            <p:nvPr/>
          </p:nvGrpSpPr>
          <p:grpSpPr>
            <a:xfrm>
              <a:off x="6286500" y="1535657"/>
              <a:ext cx="272430" cy="1729285"/>
              <a:chOff x="4572000" y="1628711"/>
              <a:chExt cx="272430" cy="1729285"/>
            </a:xfrm>
          </p:grpSpPr>
          <p:sp>
            <p:nvSpPr>
              <p:cNvPr id="441" name="Cube 44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Cube 44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3" name="Cube 44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8" name="Cube 44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9" name="Cube 44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Cube 44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2" name="Group 341"/>
            <p:cNvGrpSpPr/>
            <p:nvPr/>
          </p:nvGrpSpPr>
          <p:grpSpPr>
            <a:xfrm>
              <a:off x="6515100" y="1535657"/>
              <a:ext cx="272430" cy="1729285"/>
              <a:chOff x="4572000" y="1628711"/>
              <a:chExt cx="272430" cy="1729285"/>
            </a:xfrm>
          </p:grpSpPr>
          <p:sp>
            <p:nvSpPr>
              <p:cNvPr id="431" name="Cube 43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2" name="Cube 43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3" name="Cube 43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8" name="Cube 43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9" name="Cube 43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Cube 43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3" name="Group 342"/>
            <p:cNvGrpSpPr/>
            <p:nvPr/>
          </p:nvGrpSpPr>
          <p:grpSpPr>
            <a:xfrm>
              <a:off x="6743700" y="1535657"/>
              <a:ext cx="272430" cy="1729285"/>
              <a:chOff x="4572000" y="1628711"/>
              <a:chExt cx="272430" cy="1729285"/>
            </a:xfrm>
          </p:grpSpPr>
          <p:sp>
            <p:nvSpPr>
              <p:cNvPr id="421" name="Cube 42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3" name="Cube 42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7" name="Cube 42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8" name="Cube 42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9" name="Cube 42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0" name="Cube 42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4" name="Group 343"/>
            <p:cNvGrpSpPr/>
            <p:nvPr/>
          </p:nvGrpSpPr>
          <p:grpSpPr>
            <a:xfrm>
              <a:off x="6972300" y="1535657"/>
              <a:ext cx="272430" cy="1729285"/>
              <a:chOff x="4572000" y="1628711"/>
              <a:chExt cx="272430" cy="1729285"/>
            </a:xfrm>
          </p:grpSpPr>
          <p:sp>
            <p:nvSpPr>
              <p:cNvPr id="411" name="Cube 41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3" name="Cube 41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7" name="Cube 41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8" name="Cube 41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9" name="Cube 41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0" name="Cube 41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5" name="Group 344"/>
            <p:cNvGrpSpPr/>
            <p:nvPr/>
          </p:nvGrpSpPr>
          <p:grpSpPr>
            <a:xfrm>
              <a:off x="7200900" y="1535657"/>
              <a:ext cx="272430" cy="1729285"/>
              <a:chOff x="4572000" y="1628711"/>
              <a:chExt cx="272430" cy="1729285"/>
            </a:xfrm>
          </p:grpSpPr>
          <p:sp>
            <p:nvSpPr>
              <p:cNvPr id="401" name="Cube 40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3" name="Cube 40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6" name="Cube 40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7" name="Cube 40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8" name="Cube 40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9" name="Cube 40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6" name="Group 345"/>
            <p:cNvGrpSpPr/>
            <p:nvPr/>
          </p:nvGrpSpPr>
          <p:grpSpPr>
            <a:xfrm>
              <a:off x="7429500" y="1535657"/>
              <a:ext cx="272430" cy="1729285"/>
              <a:chOff x="4572000" y="1628711"/>
              <a:chExt cx="272430" cy="1729285"/>
            </a:xfrm>
          </p:grpSpPr>
          <p:sp>
            <p:nvSpPr>
              <p:cNvPr id="391" name="Cube 39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9" name="Cube 39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7" name="Group 346"/>
            <p:cNvGrpSpPr/>
            <p:nvPr/>
          </p:nvGrpSpPr>
          <p:grpSpPr>
            <a:xfrm>
              <a:off x="7658100" y="1535657"/>
              <a:ext cx="272430" cy="1729285"/>
              <a:chOff x="4572000" y="1628711"/>
              <a:chExt cx="272430" cy="1729285"/>
            </a:xfrm>
          </p:grpSpPr>
          <p:sp>
            <p:nvSpPr>
              <p:cNvPr id="381" name="Cube 38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6" name="Cube 38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8" name="Group 347"/>
            <p:cNvGrpSpPr/>
            <p:nvPr/>
          </p:nvGrpSpPr>
          <p:grpSpPr>
            <a:xfrm>
              <a:off x="7886700" y="1535657"/>
              <a:ext cx="272430" cy="1729285"/>
              <a:chOff x="4572000" y="1628711"/>
              <a:chExt cx="272430" cy="1729285"/>
            </a:xfrm>
          </p:grpSpPr>
          <p:sp>
            <p:nvSpPr>
              <p:cNvPr id="371" name="Cube 37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6" name="Cube 37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9" name="Group 348"/>
            <p:cNvGrpSpPr/>
            <p:nvPr/>
          </p:nvGrpSpPr>
          <p:grpSpPr>
            <a:xfrm>
              <a:off x="8115300" y="1535657"/>
              <a:ext cx="272430" cy="1729285"/>
              <a:chOff x="4572000" y="1628711"/>
              <a:chExt cx="272430" cy="1729285"/>
            </a:xfrm>
          </p:grpSpPr>
          <p:sp>
            <p:nvSpPr>
              <p:cNvPr id="361" name="Cube 36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0" name="Cube 36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0" name="Group 349"/>
            <p:cNvGrpSpPr/>
            <p:nvPr/>
          </p:nvGrpSpPr>
          <p:grpSpPr>
            <a:xfrm>
              <a:off x="8343900" y="1535657"/>
              <a:ext cx="272430" cy="1729285"/>
              <a:chOff x="4572000" y="1628711"/>
              <a:chExt cx="272430" cy="1729285"/>
            </a:xfrm>
          </p:grpSpPr>
          <p:sp>
            <p:nvSpPr>
              <p:cNvPr id="351" name="Cube 35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ube 35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ube 35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51" name="Group 450"/>
          <p:cNvGrpSpPr/>
          <p:nvPr/>
        </p:nvGrpSpPr>
        <p:grpSpPr>
          <a:xfrm>
            <a:off x="6515100" y="2514600"/>
            <a:ext cx="1371600" cy="1346200"/>
            <a:chOff x="6286500" y="1535657"/>
            <a:chExt cx="2329830" cy="1729285"/>
          </a:xfrm>
        </p:grpSpPr>
        <p:grpSp>
          <p:nvGrpSpPr>
            <p:cNvPr id="452" name="Group 451"/>
            <p:cNvGrpSpPr/>
            <p:nvPr/>
          </p:nvGrpSpPr>
          <p:grpSpPr>
            <a:xfrm>
              <a:off x="6286500" y="1535657"/>
              <a:ext cx="272430" cy="1729285"/>
              <a:chOff x="4572000" y="1628711"/>
              <a:chExt cx="272430" cy="1729285"/>
            </a:xfrm>
          </p:grpSpPr>
          <p:sp>
            <p:nvSpPr>
              <p:cNvPr id="552" name="Cube 55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Cube 55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0" name="Cube 55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3" name="Group 452"/>
            <p:cNvGrpSpPr/>
            <p:nvPr/>
          </p:nvGrpSpPr>
          <p:grpSpPr>
            <a:xfrm>
              <a:off x="6515100" y="1535657"/>
              <a:ext cx="272430" cy="1729285"/>
              <a:chOff x="4572000" y="1628711"/>
              <a:chExt cx="272430" cy="1729285"/>
            </a:xfrm>
          </p:grpSpPr>
          <p:sp>
            <p:nvSpPr>
              <p:cNvPr id="542" name="Cube 54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Cube 54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Cube 54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4" name="Group 453"/>
            <p:cNvGrpSpPr/>
            <p:nvPr/>
          </p:nvGrpSpPr>
          <p:grpSpPr>
            <a:xfrm>
              <a:off x="6743700" y="1535657"/>
              <a:ext cx="272430" cy="1729285"/>
              <a:chOff x="4572000" y="1628711"/>
              <a:chExt cx="272430" cy="1729285"/>
            </a:xfrm>
          </p:grpSpPr>
          <p:sp>
            <p:nvSpPr>
              <p:cNvPr id="532" name="Cube 53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Cube 53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Cube 53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Cube 53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Cube 53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5" name="Group 454"/>
            <p:cNvGrpSpPr/>
            <p:nvPr/>
          </p:nvGrpSpPr>
          <p:grpSpPr>
            <a:xfrm>
              <a:off x="6972300" y="1535657"/>
              <a:ext cx="272430" cy="1729285"/>
              <a:chOff x="4572000" y="1628711"/>
              <a:chExt cx="272430" cy="1729285"/>
            </a:xfrm>
          </p:grpSpPr>
          <p:sp>
            <p:nvSpPr>
              <p:cNvPr id="522" name="Cube 52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Cube 52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6" name="Group 455"/>
            <p:cNvGrpSpPr/>
            <p:nvPr/>
          </p:nvGrpSpPr>
          <p:grpSpPr>
            <a:xfrm>
              <a:off x="7200900" y="1535657"/>
              <a:ext cx="272430" cy="1729285"/>
              <a:chOff x="4572000" y="1628711"/>
              <a:chExt cx="272430" cy="1729285"/>
            </a:xfrm>
          </p:grpSpPr>
          <p:sp>
            <p:nvSpPr>
              <p:cNvPr id="512" name="Cube 51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3" name="Cube 51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4" name="Cube 51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5" name="Cube 51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6" name="Cube 51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7" name="Cube 51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8" name="Cube 51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9" name="Cube 51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0" name="Cube 51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1" name="Cube 52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7" name="Group 456"/>
            <p:cNvGrpSpPr/>
            <p:nvPr/>
          </p:nvGrpSpPr>
          <p:grpSpPr>
            <a:xfrm>
              <a:off x="7429500" y="1535657"/>
              <a:ext cx="272430" cy="1729285"/>
              <a:chOff x="4572000" y="1628711"/>
              <a:chExt cx="272430" cy="1729285"/>
            </a:xfrm>
          </p:grpSpPr>
          <p:sp>
            <p:nvSpPr>
              <p:cNvPr id="502" name="Cube 50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3" name="Cube 50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Cube 50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Cube 50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Cube 50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Cube 50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8" name="Cube 50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9" name="Cube 50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0" name="Cube 50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1" name="Cube 51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8" name="Group 457"/>
            <p:cNvGrpSpPr/>
            <p:nvPr/>
          </p:nvGrpSpPr>
          <p:grpSpPr>
            <a:xfrm>
              <a:off x="7658100" y="1535657"/>
              <a:ext cx="272430" cy="1729285"/>
              <a:chOff x="4572000" y="1628711"/>
              <a:chExt cx="272430" cy="1729285"/>
            </a:xfrm>
          </p:grpSpPr>
          <p:sp>
            <p:nvSpPr>
              <p:cNvPr id="492" name="Cube 49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Cube 49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4" name="Cube 49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Cube 49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6" name="Cube 49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7" name="Cube 49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8" name="Cube 49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9" name="Cube 49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0" name="Cube 49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1" name="Cube 50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9" name="Group 458"/>
            <p:cNvGrpSpPr/>
            <p:nvPr/>
          </p:nvGrpSpPr>
          <p:grpSpPr>
            <a:xfrm>
              <a:off x="7886700" y="1535657"/>
              <a:ext cx="272430" cy="1729285"/>
              <a:chOff x="4572000" y="1628711"/>
              <a:chExt cx="272430" cy="1729285"/>
            </a:xfrm>
          </p:grpSpPr>
          <p:sp>
            <p:nvSpPr>
              <p:cNvPr id="482" name="Cube 48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Cube 48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4" name="Cube 48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Cube 48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Cube 48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Cube 48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8" name="Cube 48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Cube 48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0" name="Cube 48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1" name="Cube 49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0" name="Group 459"/>
            <p:cNvGrpSpPr/>
            <p:nvPr/>
          </p:nvGrpSpPr>
          <p:grpSpPr>
            <a:xfrm>
              <a:off x="8115300" y="1535657"/>
              <a:ext cx="272430" cy="1729285"/>
              <a:chOff x="4572000" y="1628711"/>
              <a:chExt cx="272430" cy="1729285"/>
            </a:xfrm>
          </p:grpSpPr>
          <p:sp>
            <p:nvSpPr>
              <p:cNvPr id="472" name="Cube 47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Cube 47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4" name="Cube 47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Cube 47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Cube 47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Cube 47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8" name="Cube 47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9" name="Cube 47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0" name="Cube 47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Cube 48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1" name="Group 460"/>
            <p:cNvGrpSpPr/>
            <p:nvPr/>
          </p:nvGrpSpPr>
          <p:grpSpPr>
            <a:xfrm>
              <a:off x="8343900" y="1535657"/>
              <a:ext cx="272430" cy="1729285"/>
              <a:chOff x="4572000" y="1628711"/>
              <a:chExt cx="272430" cy="1729285"/>
            </a:xfrm>
          </p:grpSpPr>
          <p:sp>
            <p:nvSpPr>
              <p:cNvPr id="462" name="Cube 46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3" name="Cube 46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4" name="Cube 46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Cube 46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6" name="Cube 46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7" name="Cube 46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8" name="Cube 46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9" name="Cube 46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0" name="Cube 46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Cube 47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62" name="Group 561"/>
          <p:cNvGrpSpPr/>
          <p:nvPr/>
        </p:nvGrpSpPr>
        <p:grpSpPr>
          <a:xfrm>
            <a:off x="3429000" y="4000500"/>
            <a:ext cx="1371600" cy="1346200"/>
            <a:chOff x="6286500" y="1535657"/>
            <a:chExt cx="2329830" cy="1729285"/>
          </a:xfrm>
        </p:grpSpPr>
        <p:grpSp>
          <p:nvGrpSpPr>
            <p:cNvPr id="563" name="Group 562"/>
            <p:cNvGrpSpPr/>
            <p:nvPr/>
          </p:nvGrpSpPr>
          <p:grpSpPr>
            <a:xfrm>
              <a:off x="6286500" y="1535657"/>
              <a:ext cx="272430" cy="1729285"/>
              <a:chOff x="4572000" y="1628711"/>
              <a:chExt cx="272430" cy="1729285"/>
            </a:xfrm>
          </p:grpSpPr>
          <p:sp>
            <p:nvSpPr>
              <p:cNvPr id="663" name="Cube 66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5" name="Cube 66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4" name="Group 563"/>
            <p:cNvGrpSpPr/>
            <p:nvPr/>
          </p:nvGrpSpPr>
          <p:grpSpPr>
            <a:xfrm>
              <a:off x="6515100" y="1535657"/>
              <a:ext cx="272430" cy="1729285"/>
              <a:chOff x="4572000" y="1628711"/>
              <a:chExt cx="272430" cy="1729285"/>
            </a:xfrm>
          </p:grpSpPr>
          <p:sp>
            <p:nvSpPr>
              <p:cNvPr id="653" name="Cube 65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5" name="Cube 65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8" name="Cube 65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5" name="Group 564"/>
            <p:cNvGrpSpPr/>
            <p:nvPr/>
          </p:nvGrpSpPr>
          <p:grpSpPr>
            <a:xfrm>
              <a:off x="6743700" y="1535657"/>
              <a:ext cx="272430" cy="1729285"/>
              <a:chOff x="4572000" y="1628711"/>
              <a:chExt cx="272430" cy="1729285"/>
            </a:xfrm>
          </p:grpSpPr>
          <p:sp>
            <p:nvSpPr>
              <p:cNvPr id="643" name="Cube 64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Cube 64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5" name="Cube 64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Cube 64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Cube 64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Cube 64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6" name="Group 565"/>
            <p:cNvGrpSpPr/>
            <p:nvPr/>
          </p:nvGrpSpPr>
          <p:grpSpPr>
            <a:xfrm>
              <a:off x="6972300" y="1535657"/>
              <a:ext cx="272430" cy="1729285"/>
              <a:chOff x="4572000" y="1628711"/>
              <a:chExt cx="272430" cy="1729285"/>
            </a:xfrm>
          </p:grpSpPr>
          <p:sp>
            <p:nvSpPr>
              <p:cNvPr id="633" name="Cube 63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5" name="Cube 63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Cube 64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7" name="Group 566"/>
            <p:cNvGrpSpPr/>
            <p:nvPr/>
          </p:nvGrpSpPr>
          <p:grpSpPr>
            <a:xfrm>
              <a:off x="7200900" y="1535657"/>
              <a:ext cx="272430" cy="1729285"/>
              <a:chOff x="4572000" y="1628711"/>
              <a:chExt cx="272430" cy="1729285"/>
            </a:xfrm>
          </p:grpSpPr>
          <p:sp>
            <p:nvSpPr>
              <p:cNvPr id="623" name="Cube 62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5" name="Cube 62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Cube 62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8" name="Cube 62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9" name="Cube 62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0" name="Cube 62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1" name="Cube 63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Cube 63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8" name="Group 567"/>
            <p:cNvGrpSpPr/>
            <p:nvPr/>
          </p:nvGrpSpPr>
          <p:grpSpPr>
            <a:xfrm>
              <a:off x="7429500" y="1535657"/>
              <a:ext cx="272430" cy="1729285"/>
              <a:chOff x="4572000" y="1628711"/>
              <a:chExt cx="272430" cy="1729285"/>
            </a:xfrm>
          </p:grpSpPr>
          <p:sp>
            <p:nvSpPr>
              <p:cNvPr id="613" name="Cube 61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Cube 61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5" name="Cube 61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8" name="Cube 61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0" name="Cube 61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1" name="Cube 62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9" name="Group 568"/>
            <p:cNvGrpSpPr/>
            <p:nvPr/>
          </p:nvGrpSpPr>
          <p:grpSpPr>
            <a:xfrm>
              <a:off x="7658100" y="1535657"/>
              <a:ext cx="272430" cy="1729285"/>
              <a:chOff x="4572000" y="1628711"/>
              <a:chExt cx="272430" cy="1729285"/>
            </a:xfrm>
          </p:grpSpPr>
          <p:sp>
            <p:nvSpPr>
              <p:cNvPr id="603" name="Cube 60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Cube 60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0" name="Cube 60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0" name="Group 569"/>
            <p:cNvGrpSpPr/>
            <p:nvPr/>
          </p:nvGrpSpPr>
          <p:grpSpPr>
            <a:xfrm>
              <a:off x="7886700" y="1535657"/>
              <a:ext cx="272430" cy="1729285"/>
              <a:chOff x="4572000" y="1628711"/>
              <a:chExt cx="272430" cy="1729285"/>
            </a:xfrm>
          </p:grpSpPr>
          <p:sp>
            <p:nvSpPr>
              <p:cNvPr id="593" name="Cube 59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8" name="Cube 59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Cube 59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1" name="Group 570"/>
            <p:cNvGrpSpPr/>
            <p:nvPr/>
          </p:nvGrpSpPr>
          <p:grpSpPr>
            <a:xfrm>
              <a:off x="8115300" y="1535657"/>
              <a:ext cx="272430" cy="1729285"/>
              <a:chOff x="4572000" y="1628711"/>
              <a:chExt cx="272430" cy="1729285"/>
            </a:xfrm>
          </p:grpSpPr>
          <p:sp>
            <p:nvSpPr>
              <p:cNvPr id="583" name="Cube 58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Cube 58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Cube 58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2" name="Group 571"/>
            <p:cNvGrpSpPr/>
            <p:nvPr/>
          </p:nvGrpSpPr>
          <p:grpSpPr>
            <a:xfrm>
              <a:off x="8343900" y="1535657"/>
              <a:ext cx="272430" cy="1729285"/>
              <a:chOff x="4572000" y="1628711"/>
              <a:chExt cx="272430" cy="1729285"/>
            </a:xfrm>
          </p:grpSpPr>
          <p:sp>
            <p:nvSpPr>
              <p:cNvPr id="573" name="Cube 57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Cube 57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Cube 57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73" name="Group 672"/>
          <p:cNvGrpSpPr/>
          <p:nvPr/>
        </p:nvGrpSpPr>
        <p:grpSpPr>
          <a:xfrm>
            <a:off x="4914900" y="4000500"/>
            <a:ext cx="1371600" cy="1346200"/>
            <a:chOff x="6286500" y="1535657"/>
            <a:chExt cx="2329830" cy="1729285"/>
          </a:xfrm>
        </p:grpSpPr>
        <p:grpSp>
          <p:nvGrpSpPr>
            <p:cNvPr id="674" name="Group 673"/>
            <p:cNvGrpSpPr/>
            <p:nvPr/>
          </p:nvGrpSpPr>
          <p:grpSpPr>
            <a:xfrm>
              <a:off x="6286500" y="1535657"/>
              <a:ext cx="272430" cy="1729285"/>
              <a:chOff x="4572000" y="1628711"/>
              <a:chExt cx="272430" cy="1729285"/>
            </a:xfrm>
          </p:grpSpPr>
          <p:sp>
            <p:nvSpPr>
              <p:cNvPr id="774" name="Cube 77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5" name="Cube 77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6" name="Cube 77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7" name="Cube 77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8" name="Cube 77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9" name="Cube 77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0" name="Cube 77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1" name="Cube 78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2" name="Cube 78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3" name="Cube 78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5" name="Group 674"/>
            <p:cNvGrpSpPr/>
            <p:nvPr/>
          </p:nvGrpSpPr>
          <p:grpSpPr>
            <a:xfrm>
              <a:off x="6515100" y="1535657"/>
              <a:ext cx="272430" cy="1729285"/>
              <a:chOff x="4572000" y="1628711"/>
              <a:chExt cx="272430" cy="1729285"/>
            </a:xfrm>
          </p:grpSpPr>
          <p:sp>
            <p:nvSpPr>
              <p:cNvPr id="764" name="Cube 76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5" name="Cube 76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6" name="Cube 76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7" name="Cube 76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8" name="Cube 76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9" name="Cube 76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0" name="Cube 76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1" name="Cube 77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2" name="Cube 77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3" name="Cube 77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6" name="Group 675"/>
            <p:cNvGrpSpPr/>
            <p:nvPr/>
          </p:nvGrpSpPr>
          <p:grpSpPr>
            <a:xfrm>
              <a:off x="6743700" y="1535657"/>
              <a:ext cx="272430" cy="1729285"/>
              <a:chOff x="4572000" y="1628711"/>
              <a:chExt cx="272430" cy="1729285"/>
            </a:xfrm>
          </p:grpSpPr>
          <p:sp>
            <p:nvSpPr>
              <p:cNvPr id="754" name="Cube 75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5" name="Cube 75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6" name="Cube 75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7" name="Cube 75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8" name="Cube 75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9" name="Cube 75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0" name="Cube 75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1" name="Cube 76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2" name="Cube 76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3" name="Cube 76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7" name="Group 676"/>
            <p:cNvGrpSpPr/>
            <p:nvPr/>
          </p:nvGrpSpPr>
          <p:grpSpPr>
            <a:xfrm>
              <a:off x="6972300" y="1535657"/>
              <a:ext cx="272430" cy="1729285"/>
              <a:chOff x="4572000" y="1628711"/>
              <a:chExt cx="272430" cy="1729285"/>
            </a:xfrm>
          </p:grpSpPr>
          <p:sp>
            <p:nvSpPr>
              <p:cNvPr id="744" name="Cube 74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5" name="Cube 74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6" name="Cube 74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7" name="Cube 74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8" name="Cube 74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9" name="Cube 74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0" name="Cube 74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1" name="Cube 75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2" name="Cube 75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3" name="Cube 75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8" name="Group 677"/>
            <p:cNvGrpSpPr/>
            <p:nvPr/>
          </p:nvGrpSpPr>
          <p:grpSpPr>
            <a:xfrm>
              <a:off x="7200900" y="1535657"/>
              <a:ext cx="272430" cy="1729285"/>
              <a:chOff x="4572000" y="1628711"/>
              <a:chExt cx="272430" cy="1729285"/>
            </a:xfrm>
          </p:grpSpPr>
          <p:sp>
            <p:nvSpPr>
              <p:cNvPr id="734" name="Cube 73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8" name="Cube 73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9" name="Cube 73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0" name="Cube 73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1" name="Cube 74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2" name="Cube 74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3" name="Cube 74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9" name="Group 678"/>
            <p:cNvGrpSpPr/>
            <p:nvPr/>
          </p:nvGrpSpPr>
          <p:grpSpPr>
            <a:xfrm>
              <a:off x="7429500" y="1535657"/>
              <a:ext cx="272430" cy="1729285"/>
              <a:chOff x="4572000" y="1628711"/>
              <a:chExt cx="272430" cy="1729285"/>
            </a:xfrm>
          </p:grpSpPr>
          <p:sp>
            <p:nvSpPr>
              <p:cNvPr id="724" name="Cube 72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Cube 72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0" name="Group 679"/>
            <p:cNvGrpSpPr/>
            <p:nvPr/>
          </p:nvGrpSpPr>
          <p:grpSpPr>
            <a:xfrm>
              <a:off x="7658100" y="1535657"/>
              <a:ext cx="272430" cy="1729285"/>
              <a:chOff x="4572000" y="1628711"/>
              <a:chExt cx="272430" cy="1729285"/>
            </a:xfrm>
          </p:grpSpPr>
          <p:sp>
            <p:nvSpPr>
              <p:cNvPr id="714" name="Cube 71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Cube 71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1" name="Group 680"/>
            <p:cNvGrpSpPr/>
            <p:nvPr/>
          </p:nvGrpSpPr>
          <p:grpSpPr>
            <a:xfrm>
              <a:off x="7886700" y="1535657"/>
              <a:ext cx="272430" cy="1729285"/>
              <a:chOff x="4572000" y="1628711"/>
              <a:chExt cx="272430" cy="1729285"/>
            </a:xfrm>
          </p:grpSpPr>
          <p:sp>
            <p:nvSpPr>
              <p:cNvPr id="704" name="Cube 70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Cube 70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2" name="Group 681"/>
            <p:cNvGrpSpPr/>
            <p:nvPr/>
          </p:nvGrpSpPr>
          <p:grpSpPr>
            <a:xfrm>
              <a:off x="8115300" y="1535657"/>
              <a:ext cx="272430" cy="1729285"/>
              <a:chOff x="4572000" y="1628711"/>
              <a:chExt cx="272430" cy="1729285"/>
            </a:xfrm>
          </p:grpSpPr>
          <p:sp>
            <p:nvSpPr>
              <p:cNvPr id="694" name="Cube 69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Cube 69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3" name="Group 682"/>
            <p:cNvGrpSpPr/>
            <p:nvPr/>
          </p:nvGrpSpPr>
          <p:grpSpPr>
            <a:xfrm>
              <a:off x="8343900" y="1535657"/>
              <a:ext cx="272430" cy="1729285"/>
              <a:chOff x="4572000" y="1628711"/>
              <a:chExt cx="272430" cy="1729285"/>
            </a:xfrm>
          </p:grpSpPr>
          <p:sp>
            <p:nvSpPr>
              <p:cNvPr id="684" name="Cube 68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Cube 68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500"/>
                                        <p:tgtEl>
                                          <p:spTgt spid="118"/>
                                        </p:tgtEl>
                                      </p:cBhvr>
                                    </p:animEffect>
                                  </p:childTnLst>
                                </p:cTn>
                              </p:par>
                              <p:par>
                                <p:cTn id="19" presetID="10" presetClass="entr" presetSubtype="0" fill="hold" nodeType="withEffect">
                                  <p:stCondLst>
                                    <p:cond delay="0"/>
                                  </p:stCondLst>
                                  <p:childTnLst>
                                    <p:set>
                                      <p:cBhvr>
                                        <p:cTn id="20" dur="1" fill="hold">
                                          <p:stCondLst>
                                            <p:cond delay="0"/>
                                          </p:stCondLst>
                                        </p:cTn>
                                        <p:tgtEl>
                                          <p:spTgt spid="229"/>
                                        </p:tgtEl>
                                        <p:attrNameLst>
                                          <p:attrName>style.visibility</p:attrName>
                                        </p:attrNameLst>
                                      </p:cBhvr>
                                      <p:to>
                                        <p:strVal val="visible"/>
                                      </p:to>
                                    </p:set>
                                    <p:animEffect transition="in" filter="fade">
                                      <p:cBhvr>
                                        <p:cTn id="21" dur="500"/>
                                        <p:tgtEl>
                                          <p:spTgt spid="229"/>
                                        </p:tgtEl>
                                      </p:cBhvr>
                                    </p:animEffect>
                                  </p:childTnLst>
                                </p:cTn>
                              </p:par>
                              <p:par>
                                <p:cTn id="22" presetID="10" presetClass="entr" presetSubtype="0" fill="hold" nodeType="withEffect">
                                  <p:stCondLst>
                                    <p:cond delay="0"/>
                                  </p:stCondLst>
                                  <p:childTnLst>
                                    <p:set>
                                      <p:cBhvr>
                                        <p:cTn id="23" dur="1" fill="hold">
                                          <p:stCondLst>
                                            <p:cond delay="0"/>
                                          </p:stCondLst>
                                        </p:cTn>
                                        <p:tgtEl>
                                          <p:spTgt spid="340"/>
                                        </p:tgtEl>
                                        <p:attrNameLst>
                                          <p:attrName>style.visibility</p:attrName>
                                        </p:attrNameLst>
                                      </p:cBhvr>
                                      <p:to>
                                        <p:strVal val="visible"/>
                                      </p:to>
                                    </p:set>
                                    <p:animEffect transition="in" filter="fade">
                                      <p:cBhvr>
                                        <p:cTn id="24" dur="500"/>
                                        <p:tgtEl>
                                          <p:spTgt spid="340"/>
                                        </p:tgtEl>
                                      </p:cBhvr>
                                    </p:animEffect>
                                  </p:childTnLst>
                                </p:cTn>
                              </p:par>
                              <p:par>
                                <p:cTn id="25" presetID="10" presetClass="entr" presetSubtype="0" fill="hold" nodeType="withEffect">
                                  <p:stCondLst>
                                    <p:cond delay="0"/>
                                  </p:stCondLst>
                                  <p:childTnLst>
                                    <p:set>
                                      <p:cBhvr>
                                        <p:cTn id="26" dur="1" fill="hold">
                                          <p:stCondLst>
                                            <p:cond delay="0"/>
                                          </p:stCondLst>
                                        </p:cTn>
                                        <p:tgtEl>
                                          <p:spTgt spid="451"/>
                                        </p:tgtEl>
                                        <p:attrNameLst>
                                          <p:attrName>style.visibility</p:attrName>
                                        </p:attrNameLst>
                                      </p:cBhvr>
                                      <p:to>
                                        <p:strVal val="visible"/>
                                      </p:to>
                                    </p:set>
                                    <p:animEffect transition="in" filter="fade">
                                      <p:cBhvr>
                                        <p:cTn id="27" dur="500"/>
                                        <p:tgtEl>
                                          <p:spTgt spid="451"/>
                                        </p:tgtEl>
                                      </p:cBhvr>
                                    </p:animEffect>
                                  </p:childTnLst>
                                </p:cTn>
                              </p:par>
                              <p:par>
                                <p:cTn id="28" presetID="10" presetClass="entr" presetSubtype="0" fill="hold" nodeType="withEffect">
                                  <p:stCondLst>
                                    <p:cond delay="0"/>
                                  </p:stCondLst>
                                  <p:childTnLst>
                                    <p:set>
                                      <p:cBhvr>
                                        <p:cTn id="29" dur="1" fill="hold">
                                          <p:stCondLst>
                                            <p:cond delay="0"/>
                                          </p:stCondLst>
                                        </p:cTn>
                                        <p:tgtEl>
                                          <p:spTgt spid="562"/>
                                        </p:tgtEl>
                                        <p:attrNameLst>
                                          <p:attrName>style.visibility</p:attrName>
                                        </p:attrNameLst>
                                      </p:cBhvr>
                                      <p:to>
                                        <p:strVal val="visible"/>
                                      </p:to>
                                    </p:set>
                                    <p:animEffect transition="in" filter="fade">
                                      <p:cBhvr>
                                        <p:cTn id="30" dur="500"/>
                                        <p:tgtEl>
                                          <p:spTgt spid="562"/>
                                        </p:tgtEl>
                                      </p:cBhvr>
                                    </p:animEffect>
                                  </p:childTnLst>
                                </p:cTn>
                              </p:par>
                              <p:par>
                                <p:cTn id="31" presetID="10" presetClass="entr" presetSubtype="0" fill="hold" nodeType="withEffect">
                                  <p:stCondLst>
                                    <p:cond delay="0"/>
                                  </p:stCondLst>
                                  <p:childTnLst>
                                    <p:set>
                                      <p:cBhvr>
                                        <p:cTn id="32" dur="1" fill="hold">
                                          <p:stCondLst>
                                            <p:cond delay="0"/>
                                          </p:stCondLst>
                                        </p:cTn>
                                        <p:tgtEl>
                                          <p:spTgt spid="673"/>
                                        </p:tgtEl>
                                        <p:attrNameLst>
                                          <p:attrName>style.visibility</p:attrName>
                                        </p:attrNameLst>
                                      </p:cBhvr>
                                      <p:to>
                                        <p:strVal val="visible"/>
                                      </p:to>
                                    </p:set>
                                    <p:animEffect transition="in" filter="fade">
                                      <p:cBhvr>
                                        <p:cTn id="33" dur="500"/>
                                        <p:tgtEl>
                                          <p:spTgt spid="67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451"/>
                                        </p:tgtEl>
                                      </p:cBhvr>
                                    </p:animEffect>
                                    <p:set>
                                      <p:cBhvr>
                                        <p:cTn id="38" dur="1" fill="hold">
                                          <p:stCondLst>
                                            <p:cond delay="499"/>
                                          </p:stCondLst>
                                        </p:cTn>
                                        <p:tgtEl>
                                          <p:spTgt spid="45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673"/>
                                        </p:tgtEl>
                                      </p:cBhvr>
                                    </p:animEffect>
                                    <p:set>
                                      <p:cBhvr>
                                        <p:cTn id="43" dur="1" fill="hold">
                                          <p:stCondLst>
                                            <p:cond delay="499"/>
                                          </p:stCondLst>
                                        </p:cTn>
                                        <p:tgtEl>
                                          <p:spTgt spid="67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62"/>
                                        </p:tgtEl>
                                      </p:cBhvr>
                                    </p:animEffect>
                                    <p:set>
                                      <p:cBhvr>
                                        <p:cTn id="46" dur="1" fill="hold">
                                          <p:stCondLst>
                                            <p:cond delay="499"/>
                                          </p:stCondLst>
                                        </p:cTn>
                                        <p:tgtEl>
                                          <p:spTgt spid="562"/>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29"/>
                                        </p:tgtEl>
                                      </p:cBhvr>
                                    </p:animEffect>
                                    <p:set>
                                      <p:cBhvr>
                                        <p:cTn id="49" dur="1" fill="hold">
                                          <p:stCondLst>
                                            <p:cond delay="499"/>
                                          </p:stCondLst>
                                        </p:cTn>
                                        <p:tgtEl>
                                          <p:spTgt spid="2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1485901"/>
            <a:ext cx="77724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a:t>
            </a:r>
            <a:r>
              <a:rPr lang="en-US" sz="3600" dirty="0" smtClean="0">
                <a:solidFill>
                  <a:schemeClr val="accent5"/>
                </a:solidFill>
                <a:latin typeface="Orly's Font 2" pitchFamily="66" charset="0"/>
                <a:ea typeface="Verdana" pitchFamily="34" charset="0"/>
                <a:cs typeface="Verdana" pitchFamily="34" charset="0"/>
              </a:rPr>
              <a:t>lesson you will learn how to regroup </a:t>
            </a:r>
            <a:r>
              <a:rPr lang="en-US" sz="3600" dirty="0">
                <a:solidFill>
                  <a:schemeClr val="accent5"/>
                </a:solidFill>
                <a:latin typeface="Orly's Font 2" pitchFamily="66" charset="0"/>
                <a:ea typeface="Verdana" pitchFamily="34" charset="0"/>
                <a:cs typeface="Verdana" pitchFamily="34" charset="0"/>
              </a:rPr>
              <a:t>when </a:t>
            </a:r>
            <a:r>
              <a:rPr lang="en-US" sz="3600" dirty="0" smtClean="0">
                <a:solidFill>
                  <a:schemeClr val="accent5"/>
                </a:solidFill>
                <a:latin typeface="Orly's Font 2" pitchFamily="66" charset="0"/>
                <a:ea typeface="Verdana" pitchFamily="34" charset="0"/>
                <a:cs typeface="Verdana" pitchFamily="34" charset="0"/>
              </a:rPr>
              <a:t>subtracting </a:t>
            </a:r>
            <a:r>
              <a:rPr lang="en-US" sz="3600" dirty="0">
                <a:solidFill>
                  <a:schemeClr val="accent1"/>
                </a:solidFill>
                <a:latin typeface="Orly's Font 2" pitchFamily="66" charset="0"/>
                <a:ea typeface="Verdana" pitchFamily="34" charset="0"/>
                <a:cs typeface="Verdana" pitchFamily="34" charset="0"/>
              </a:rPr>
              <a:t>by </a:t>
            </a:r>
            <a:r>
              <a:rPr lang="en-US" sz="3600" dirty="0" smtClean="0">
                <a:solidFill>
                  <a:schemeClr val="accent1"/>
                </a:solidFill>
                <a:latin typeface="Orly's Font 2" pitchFamily="66" charset="0"/>
                <a:ea typeface="Verdana" pitchFamily="34" charset="0"/>
                <a:cs typeface="Verdana" pitchFamily="34" charset="0"/>
              </a:rPr>
              <a:t>decomposing hundreds</a:t>
            </a:r>
            <a:r>
              <a:rPr lang="en-US" sz="3600" dirty="0">
                <a:solidFill>
                  <a:schemeClr val="accent1"/>
                </a:solidFill>
                <a:latin typeface="Orly's Font 2" pitchFamily="66" charset="0"/>
                <a:ea typeface="Verdana" pitchFamily="34" charset="0"/>
                <a:cs typeface="Verdana" pitchFamily="34" charset="0"/>
              </a:rPr>
              <a:t> </a:t>
            </a:r>
            <a:r>
              <a:rPr lang="en-US" sz="3600" dirty="0" smtClean="0">
                <a:solidFill>
                  <a:schemeClr val="accent1"/>
                </a:solidFill>
                <a:latin typeface="Orly's Font 2" pitchFamily="66" charset="0"/>
                <a:ea typeface="Verdana" pitchFamily="34" charset="0"/>
                <a:cs typeface="Verdana" pitchFamily="34" charset="0"/>
              </a:rPr>
              <a:t>or tens.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be 4"/>
          <p:cNvSpPr>
            <a:spLocks noChangeAspect="1"/>
          </p:cNvSpPr>
          <p:nvPr/>
        </p:nvSpPr>
        <p:spPr>
          <a:xfrm>
            <a:off x="7203990" y="16002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6" name="Group 5"/>
          <p:cNvGrpSpPr/>
          <p:nvPr/>
        </p:nvGrpSpPr>
        <p:grpSpPr>
          <a:xfrm>
            <a:off x="4528170" y="1568785"/>
            <a:ext cx="272430" cy="1729285"/>
            <a:chOff x="4299570" y="1568785"/>
            <a:chExt cx="272430" cy="1729285"/>
          </a:xfrm>
        </p:grpSpPr>
        <p:sp>
          <p:nvSpPr>
            <p:cNvPr id="7" name="Cube 6"/>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Cube 7"/>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Cube 8"/>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Cube 9"/>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Cube 10"/>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Cube 11"/>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Cube 12"/>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Cube 13"/>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Cube 14"/>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Cube 15"/>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685800" y="1535657"/>
            <a:ext cx="2329830" cy="1729285"/>
            <a:chOff x="6286500" y="1535657"/>
            <a:chExt cx="2329830" cy="1729285"/>
          </a:xfrm>
        </p:grpSpPr>
        <p:grpSp>
          <p:nvGrpSpPr>
            <p:cNvPr id="18" name="Group 17"/>
            <p:cNvGrpSpPr/>
            <p:nvPr/>
          </p:nvGrpSpPr>
          <p:grpSpPr>
            <a:xfrm>
              <a:off x="6286500" y="1535657"/>
              <a:ext cx="272430" cy="1729285"/>
              <a:chOff x="4572000" y="1628711"/>
              <a:chExt cx="272430" cy="1729285"/>
            </a:xfrm>
          </p:grpSpPr>
          <p:sp>
            <p:nvSpPr>
              <p:cNvPr id="118" name="Cube 1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6515100" y="1535657"/>
              <a:ext cx="272430" cy="1729285"/>
              <a:chOff x="4572000" y="1628711"/>
              <a:chExt cx="272430" cy="1729285"/>
            </a:xfrm>
          </p:grpSpPr>
          <p:sp>
            <p:nvSpPr>
              <p:cNvPr id="108" name="Cube 1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 name="Group 19"/>
            <p:cNvGrpSpPr/>
            <p:nvPr/>
          </p:nvGrpSpPr>
          <p:grpSpPr>
            <a:xfrm>
              <a:off x="6743700" y="1535657"/>
              <a:ext cx="272430" cy="1729285"/>
              <a:chOff x="4572000" y="1628711"/>
              <a:chExt cx="272430" cy="1729285"/>
            </a:xfrm>
          </p:grpSpPr>
          <p:sp>
            <p:nvSpPr>
              <p:cNvPr id="98" name="Cube 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p:nvPr/>
          </p:nvGrpSpPr>
          <p:grpSpPr>
            <a:xfrm>
              <a:off x="6972300" y="1535657"/>
              <a:ext cx="272430" cy="1729285"/>
              <a:chOff x="4572000" y="1628711"/>
              <a:chExt cx="272430" cy="1729285"/>
            </a:xfrm>
          </p:grpSpPr>
          <p:sp>
            <p:nvSpPr>
              <p:cNvPr id="88" name="Cube 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2" name="Group 21"/>
            <p:cNvGrpSpPr/>
            <p:nvPr/>
          </p:nvGrpSpPr>
          <p:grpSpPr>
            <a:xfrm>
              <a:off x="7200900" y="1535657"/>
              <a:ext cx="272430" cy="1729285"/>
              <a:chOff x="4572000" y="1628711"/>
              <a:chExt cx="272430" cy="1729285"/>
            </a:xfrm>
          </p:grpSpPr>
          <p:sp>
            <p:nvSpPr>
              <p:cNvPr id="78" name="Cube 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 name="Group 22"/>
            <p:cNvGrpSpPr/>
            <p:nvPr/>
          </p:nvGrpSpPr>
          <p:grpSpPr>
            <a:xfrm>
              <a:off x="7429500" y="1535657"/>
              <a:ext cx="272430" cy="1729285"/>
              <a:chOff x="4572000" y="1628711"/>
              <a:chExt cx="272430" cy="1729285"/>
            </a:xfrm>
          </p:grpSpPr>
          <p:sp>
            <p:nvSpPr>
              <p:cNvPr id="68" name="Cube 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p:nvPr/>
          </p:nvGrpSpPr>
          <p:grpSpPr>
            <a:xfrm>
              <a:off x="7658100" y="1535657"/>
              <a:ext cx="272430" cy="1729285"/>
              <a:chOff x="4572000" y="1628711"/>
              <a:chExt cx="272430" cy="1729285"/>
            </a:xfrm>
          </p:grpSpPr>
          <p:sp>
            <p:nvSpPr>
              <p:cNvPr id="58" name="Cube 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be 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 name="Group 24"/>
            <p:cNvGrpSpPr/>
            <p:nvPr/>
          </p:nvGrpSpPr>
          <p:grpSpPr>
            <a:xfrm>
              <a:off x="7886700" y="1535657"/>
              <a:ext cx="272430" cy="1729285"/>
              <a:chOff x="4572000" y="1628711"/>
              <a:chExt cx="272430" cy="1729285"/>
            </a:xfrm>
          </p:grpSpPr>
          <p:sp>
            <p:nvSpPr>
              <p:cNvPr id="48" name="Cube 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6" name="Group 25"/>
            <p:cNvGrpSpPr/>
            <p:nvPr/>
          </p:nvGrpSpPr>
          <p:grpSpPr>
            <a:xfrm>
              <a:off x="8115300" y="1535657"/>
              <a:ext cx="272430" cy="1729285"/>
              <a:chOff x="4572000" y="1628711"/>
              <a:chExt cx="272430" cy="1729285"/>
            </a:xfrm>
          </p:grpSpPr>
          <p:sp>
            <p:nvSpPr>
              <p:cNvPr id="38" name="Cube 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7" name="Group 26"/>
            <p:cNvGrpSpPr/>
            <p:nvPr/>
          </p:nvGrpSpPr>
          <p:grpSpPr>
            <a:xfrm>
              <a:off x="8343900" y="1535657"/>
              <a:ext cx="272430" cy="1729285"/>
              <a:chOff x="4572000" y="1628711"/>
              <a:chExt cx="272430" cy="1729285"/>
            </a:xfrm>
          </p:grpSpPr>
          <p:sp>
            <p:nvSpPr>
              <p:cNvPr id="28" name="Cube 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Cube 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28" name="Text Placeholder 1"/>
          <p:cNvSpPr txBox="1">
            <a:spLocks/>
          </p:cNvSpPr>
          <p:nvPr/>
        </p:nvSpPr>
        <p:spPr bwMode="auto">
          <a:xfrm>
            <a:off x="1257300" y="3586151"/>
            <a:ext cx="6629400"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One cube counts as 1.</a:t>
            </a:r>
          </a:p>
          <a:p>
            <a:pPr marL="0" indent="0" algn="ctr">
              <a:buFont typeface="Wingdings" pitchFamily="2" charset="2"/>
              <a:buNone/>
            </a:pPr>
            <a:r>
              <a:rPr lang="en-US" sz="2800" dirty="0" smtClean="0">
                <a:solidFill>
                  <a:schemeClr val="accent1"/>
                </a:solidFill>
              </a:rPr>
              <a:t>One ten long counts as 10.</a:t>
            </a:r>
          </a:p>
          <a:p>
            <a:pPr marL="0" indent="0" algn="ctr">
              <a:buFont typeface="Wingdings" pitchFamily="2" charset="2"/>
              <a:buNone/>
            </a:pPr>
            <a:r>
              <a:rPr lang="en-US" sz="2800" dirty="0" smtClean="0">
                <a:solidFill>
                  <a:schemeClr val="accent1"/>
                </a:solidFill>
              </a:rPr>
              <a:t>One hundred flat counts as 100.</a:t>
            </a:r>
            <a:endParaRPr lang="en-US" sz="2800" dirty="0">
              <a:solidFill>
                <a:schemeClr val="accent1"/>
              </a:solidFill>
            </a:endParaRPr>
          </a:p>
        </p:txBody>
      </p:sp>
      <p:sp>
        <p:nvSpPr>
          <p:cNvPr id="129" name="Text Placeholder 1"/>
          <p:cNvSpPr txBox="1">
            <a:spLocks/>
          </p:cNvSpPr>
          <p:nvPr/>
        </p:nvSpPr>
        <p:spPr bwMode="auto">
          <a:xfrm>
            <a:off x="228600" y="776931"/>
            <a:ext cx="5486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rPr>
              <a:t>Base ten blocks:</a:t>
            </a:r>
            <a:endParaRPr lang="en-US" sz="2800" dirty="0">
              <a:solidFill>
                <a:schemeClr val="accent5"/>
              </a:solidFill>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1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128">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5" presetClass="emph" presetSubtype="0" fill="hold" grpId="0" nodeType="clickEffect">
                                  <p:stCondLst>
                                    <p:cond delay="0"/>
                                  </p:stCondLst>
                                  <p:childTnLst>
                                    <p:anim calcmode="discrete" valueType="str">
                                      <p:cBhvr>
                                        <p:cTn id="25"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128">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5" presetClass="emph" presetSubtype="0" fill="hold" nodeType="clickEffect">
                                  <p:stCondLst>
                                    <p:cond delay="0"/>
                                  </p:stCondLst>
                                  <p:childTnLst>
                                    <p:anim calcmode="discrete" valueType="str">
                                      <p:cBhvr>
                                        <p:cTn id="33"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type="lt">
                                    <p:tmAbs val="80"/>
                                  </p:iterate>
                                  <p:childTnLst>
                                    <p:set>
                                      <p:cBhvr>
                                        <p:cTn id="37" dur="1" fill="hold">
                                          <p:stCondLst>
                                            <p:cond delay="0"/>
                                          </p:stCondLst>
                                        </p:cTn>
                                        <p:tgtEl>
                                          <p:spTgt spid="128">
                                            <p:txEl>
                                              <p:pRg st="2" end="2"/>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35" presetClass="emph" presetSubtype="0" fill="hold" nodeType="clickEffect">
                                  <p:stCondLst>
                                    <p:cond delay="0"/>
                                  </p:stCondLst>
                                  <p:childTnLst>
                                    <p:anim calcmode="discrete" valueType="str">
                                      <p:cBhvr>
                                        <p:cTn id="41" dur="10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28" grpId="0" build="p"/>
      <p:bldP spid="12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371600" y="1028700"/>
            <a:ext cx="6400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“If there are no tens or ones, you can’t subtract.”</a:t>
            </a:r>
            <a:endParaRPr lang="en-US" sz="2800" dirty="0">
              <a:solidFill>
                <a:schemeClr val="accent1"/>
              </a:solidFill>
              <a:latin typeface="Orly's Font 2" pitchFamily="66" charset="0"/>
            </a:endParaRPr>
          </a:p>
        </p:txBody>
      </p:sp>
      <p:grpSp>
        <p:nvGrpSpPr>
          <p:cNvPr id="5" name="Group 4"/>
          <p:cNvGrpSpPr/>
          <p:nvPr/>
        </p:nvGrpSpPr>
        <p:grpSpPr>
          <a:xfrm>
            <a:off x="1143000" y="1028700"/>
            <a:ext cx="6858000" cy="1028700"/>
            <a:chOff x="914400" y="1143000"/>
            <a:chExt cx="7658100" cy="1143000"/>
          </a:xfrm>
        </p:grpSpPr>
        <p:cxnSp>
          <p:nvCxnSpPr>
            <p:cNvPr id="6" name="Straight Connector 5"/>
            <p:cNvCxnSpPr/>
            <p:nvPr/>
          </p:nvCxnSpPr>
          <p:spPr>
            <a:xfrm>
              <a:off x="914400" y="1143000"/>
              <a:ext cx="7658100" cy="1143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028700" y="1143000"/>
              <a:ext cx="7543800" cy="1143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 name="Text Placeholder 2"/>
          <p:cNvSpPr txBox="1">
            <a:spLocks/>
          </p:cNvSpPr>
          <p:nvPr/>
        </p:nvSpPr>
        <p:spPr bwMode="auto">
          <a:xfrm>
            <a:off x="2971800" y="217170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700 – 342 = ?</a:t>
            </a:r>
            <a:endParaRPr lang="en-US" sz="2800" dirty="0">
              <a:solidFill>
                <a:schemeClr val="accent1"/>
              </a:solidFill>
              <a:latin typeface="Orly's Font 2" pitchFamily="66" charset="0"/>
            </a:endParaRPr>
          </a:p>
        </p:txBody>
      </p:sp>
      <p:grpSp>
        <p:nvGrpSpPr>
          <p:cNvPr id="9" name="Group 8"/>
          <p:cNvGrpSpPr/>
          <p:nvPr/>
        </p:nvGrpSpPr>
        <p:grpSpPr>
          <a:xfrm>
            <a:off x="1828800" y="2785397"/>
            <a:ext cx="1371600" cy="1346200"/>
            <a:chOff x="6286500" y="1535657"/>
            <a:chExt cx="2329830" cy="1729285"/>
          </a:xfrm>
        </p:grpSpPr>
        <p:grpSp>
          <p:nvGrpSpPr>
            <p:cNvPr id="10" name="Group 9"/>
            <p:cNvGrpSpPr/>
            <p:nvPr/>
          </p:nvGrpSpPr>
          <p:grpSpPr>
            <a:xfrm>
              <a:off x="6286500" y="1535657"/>
              <a:ext cx="272430" cy="1729285"/>
              <a:chOff x="4572000" y="1628711"/>
              <a:chExt cx="272430" cy="1729285"/>
            </a:xfrm>
          </p:grpSpPr>
          <p:sp>
            <p:nvSpPr>
              <p:cNvPr id="110" name="Cube 10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 name="Group 10"/>
            <p:cNvGrpSpPr/>
            <p:nvPr/>
          </p:nvGrpSpPr>
          <p:grpSpPr>
            <a:xfrm>
              <a:off x="6515100" y="1535657"/>
              <a:ext cx="272430" cy="1729285"/>
              <a:chOff x="4572000" y="1628711"/>
              <a:chExt cx="272430" cy="1729285"/>
            </a:xfrm>
          </p:grpSpPr>
          <p:sp>
            <p:nvSpPr>
              <p:cNvPr id="100" name="Cube 9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 name="Group 11"/>
            <p:cNvGrpSpPr/>
            <p:nvPr/>
          </p:nvGrpSpPr>
          <p:grpSpPr>
            <a:xfrm>
              <a:off x="6743700" y="1535657"/>
              <a:ext cx="272430" cy="1729285"/>
              <a:chOff x="4572000" y="1628711"/>
              <a:chExt cx="272430" cy="1729285"/>
            </a:xfrm>
          </p:grpSpPr>
          <p:sp>
            <p:nvSpPr>
              <p:cNvPr id="90" name="Cube 8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 name="Group 12"/>
            <p:cNvGrpSpPr/>
            <p:nvPr/>
          </p:nvGrpSpPr>
          <p:grpSpPr>
            <a:xfrm>
              <a:off x="6972300" y="1535657"/>
              <a:ext cx="272430" cy="1729285"/>
              <a:chOff x="4572000" y="1628711"/>
              <a:chExt cx="272430" cy="1729285"/>
            </a:xfrm>
          </p:grpSpPr>
          <p:sp>
            <p:nvSpPr>
              <p:cNvPr id="80" name="Cube 7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 name="Group 13"/>
            <p:cNvGrpSpPr/>
            <p:nvPr/>
          </p:nvGrpSpPr>
          <p:grpSpPr>
            <a:xfrm>
              <a:off x="7200900" y="1535657"/>
              <a:ext cx="272430" cy="1729285"/>
              <a:chOff x="4572000" y="1628711"/>
              <a:chExt cx="272430" cy="1729285"/>
            </a:xfrm>
          </p:grpSpPr>
          <p:sp>
            <p:nvSpPr>
              <p:cNvPr id="70" name="Cube 6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 name="Group 14"/>
            <p:cNvGrpSpPr/>
            <p:nvPr/>
          </p:nvGrpSpPr>
          <p:grpSpPr>
            <a:xfrm>
              <a:off x="7429500" y="1535657"/>
              <a:ext cx="272430" cy="1729285"/>
              <a:chOff x="4572000" y="1628711"/>
              <a:chExt cx="272430" cy="1729285"/>
            </a:xfrm>
          </p:grpSpPr>
          <p:sp>
            <p:nvSpPr>
              <p:cNvPr id="60" name="Cube 5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be 6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 name="Group 15"/>
            <p:cNvGrpSpPr/>
            <p:nvPr/>
          </p:nvGrpSpPr>
          <p:grpSpPr>
            <a:xfrm>
              <a:off x="7658100" y="1535657"/>
              <a:ext cx="272430" cy="1729285"/>
              <a:chOff x="4572000" y="1628711"/>
              <a:chExt cx="272430" cy="1729285"/>
            </a:xfrm>
          </p:grpSpPr>
          <p:sp>
            <p:nvSpPr>
              <p:cNvPr id="50" name="Cube 4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7886700" y="1535657"/>
              <a:ext cx="272430" cy="1729285"/>
              <a:chOff x="4572000" y="1628711"/>
              <a:chExt cx="272430" cy="1729285"/>
            </a:xfrm>
          </p:grpSpPr>
          <p:sp>
            <p:nvSpPr>
              <p:cNvPr id="40" name="Cube 3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 name="Group 17"/>
            <p:cNvGrpSpPr/>
            <p:nvPr/>
          </p:nvGrpSpPr>
          <p:grpSpPr>
            <a:xfrm>
              <a:off x="8115300" y="1535657"/>
              <a:ext cx="272430" cy="1729285"/>
              <a:chOff x="4572000" y="1628711"/>
              <a:chExt cx="272430" cy="1729285"/>
            </a:xfrm>
          </p:grpSpPr>
          <p:sp>
            <p:nvSpPr>
              <p:cNvPr id="30" name="Cube 2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Cube 3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Cube 3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8343900" y="1535657"/>
              <a:ext cx="272430" cy="1729285"/>
              <a:chOff x="4572000" y="1628711"/>
              <a:chExt cx="272430" cy="1729285"/>
            </a:xfrm>
          </p:grpSpPr>
          <p:sp>
            <p:nvSpPr>
              <p:cNvPr id="20" name="Cube 1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Cube 2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Cube 2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Cube 2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Cube 2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Cube 2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ube 2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0" name="Group 119"/>
          <p:cNvGrpSpPr/>
          <p:nvPr/>
        </p:nvGrpSpPr>
        <p:grpSpPr>
          <a:xfrm>
            <a:off x="3429000" y="2785397"/>
            <a:ext cx="1371600" cy="1346200"/>
            <a:chOff x="6286500" y="1535657"/>
            <a:chExt cx="2329830" cy="1729285"/>
          </a:xfrm>
        </p:grpSpPr>
        <p:grpSp>
          <p:nvGrpSpPr>
            <p:cNvPr id="121" name="Group 120"/>
            <p:cNvGrpSpPr/>
            <p:nvPr/>
          </p:nvGrpSpPr>
          <p:grpSpPr>
            <a:xfrm>
              <a:off x="6286500" y="1535657"/>
              <a:ext cx="272430" cy="1729285"/>
              <a:chOff x="4572000" y="1628711"/>
              <a:chExt cx="272430" cy="1729285"/>
            </a:xfrm>
          </p:grpSpPr>
          <p:sp>
            <p:nvSpPr>
              <p:cNvPr id="221" name="Cube 22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2" name="Group 121"/>
            <p:cNvGrpSpPr/>
            <p:nvPr/>
          </p:nvGrpSpPr>
          <p:grpSpPr>
            <a:xfrm>
              <a:off x="6515100" y="1535657"/>
              <a:ext cx="272430" cy="1729285"/>
              <a:chOff x="4572000" y="1628711"/>
              <a:chExt cx="272430" cy="1729285"/>
            </a:xfrm>
          </p:grpSpPr>
          <p:sp>
            <p:nvSpPr>
              <p:cNvPr id="211" name="Cube 21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ube 21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ube 21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 name="Group 122"/>
            <p:cNvGrpSpPr/>
            <p:nvPr/>
          </p:nvGrpSpPr>
          <p:grpSpPr>
            <a:xfrm>
              <a:off x="6743700" y="1535657"/>
              <a:ext cx="272430" cy="1729285"/>
              <a:chOff x="4572000" y="1628711"/>
              <a:chExt cx="272430" cy="1729285"/>
            </a:xfrm>
          </p:grpSpPr>
          <p:sp>
            <p:nvSpPr>
              <p:cNvPr id="201" name="Cube 20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ube 20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4" name="Group 123"/>
            <p:cNvGrpSpPr/>
            <p:nvPr/>
          </p:nvGrpSpPr>
          <p:grpSpPr>
            <a:xfrm>
              <a:off x="6972300" y="1535657"/>
              <a:ext cx="272430" cy="1729285"/>
              <a:chOff x="4572000" y="1628711"/>
              <a:chExt cx="272430" cy="1729285"/>
            </a:xfrm>
          </p:grpSpPr>
          <p:sp>
            <p:nvSpPr>
              <p:cNvPr id="191" name="Cube 19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 name="Cube 19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 name="Group 124"/>
            <p:cNvGrpSpPr/>
            <p:nvPr/>
          </p:nvGrpSpPr>
          <p:grpSpPr>
            <a:xfrm>
              <a:off x="7200900" y="1535657"/>
              <a:ext cx="272430" cy="1729285"/>
              <a:chOff x="4572000" y="1628711"/>
              <a:chExt cx="272430" cy="1729285"/>
            </a:xfrm>
          </p:grpSpPr>
          <p:sp>
            <p:nvSpPr>
              <p:cNvPr id="181" name="Cube 18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 name="Cube 18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6" name="Group 125"/>
            <p:cNvGrpSpPr/>
            <p:nvPr/>
          </p:nvGrpSpPr>
          <p:grpSpPr>
            <a:xfrm>
              <a:off x="7429500" y="1535657"/>
              <a:ext cx="272430" cy="1729285"/>
              <a:chOff x="4572000" y="1628711"/>
              <a:chExt cx="272430" cy="1729285"/>
            </a:xfrm>
          </p:grpSpPr>
          <p:sp>
            <p:nvSpPr>
              <p:cNvPr id="171" name="Cube 17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ube 17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7" name="Group 126"/>
            <p:cNvGrpSpPr/>
            <p:nvPr/>
          </p:nvGrpSpPr>
          <p:grpSpPr>
            <a:xfrm>
              <a:off x="7658100" y="1535657"/>
              <a:ext cx="272430" cy="1729285"/>
              <a:chOff x="4572000" y="1628711"/>
              <a:chExt cx="272430" cy="1729285"/>
            </a:xfrm>
          </p:grpSpPr>
          <p:sp>
            <p:nvSpPr>
              <p:cNvPr id="161" name="Cube 16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 name="Cube 16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 name="Group 127"/>
            <p:cNvGrpSpPr/>
            <p:nvPr/>
          </p:nvGrpSpPr>
          <p:grpSpPr>
            <a:xfrm>
              <a:off x="7886700" y="1535657"/>
              <a:ext cx="272430" cy="1729285"/>
              <a:chOff x="4572000" y="1628711"/>
              <a:chExt cx="272430" cy="1729285"/>
            </a:xfrm>
          </p:grpSpPr>
          <p:sp>
            <p:nvSpPr>
              <p:cNvPr id="151" name="Cube 15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9" name="Group 128"/>
            <p:cNvGrpSpPr/>
            <p:nvPr/>
          </p:nvGrpSpPr>
          <p:grpSpPr>
            <a:xfrm>
              <a:off x="8115300" y="1535657"/>
              <a:ext cx="272430" cy="1729285"/>
              <a:chOff x="4572000" y="1628711"/>
              <a:chExt cx="272430" cy="1729285"/>
            </a:xfrm>
          </p:grpSpPr>
          <p:sp>
            <p:nvSpPr>
              <p:cNvPr id="141" name="Cube 14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 name="Group 129"/>
            <p:cNvGrpSpPr/>
            <p:nvPr/>
          </p:nvGrpSpPr>
          <p:grpSpPr>
            <a:xfrm>
              <a:off x="8343900" y="1535657"/>
              <a:ext cx="272430" cy="1729285"/>
              <a:chOff x="4572000" y="1628711"/>
              <a:chExt cx="272430" cy="1729285"/>
            </a:xfrm>
          </p:grpSpPr>
          <p:sp>
            <p:nvSpPr>
              <p:cNvPr id="131" name="Cube 130"/>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4" name="Cube 133"/>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31" name="Group 230"/>
          <p:cNvGrpSpPr/>
          <p:nvPr/>
        </p:nvGrpSpPr>
        <p:grpSpPr>
          <a:xfrm>
            <a:off x="1828800" y="4245897"/>
            <a:ext cx="1371600" cy="1346200"/>
            <a:chOff x="6286500" y="1535657"/>
            <a:chExt cx="2329830" cy="1729285"/>
          </a:xfrm>
        </p:grpSpPr>
        <p:grpSp>
          <p:nvGrpSpPr>
            <p:cNvPr id="232" name="Group 231"/>
            <p:cNvGrpSpPr/>
            <p:nvPr/>
          </p:nvGrpSpPr>
          <p:grpSpPr>
            <a:xfrm>
              <a:off x="6286500" y="1535657"/>
              <a:ext cx="272430" cy="1729285"/>
              <a:chOff x="4572000" y="1628711"/>
              <a:chExt cx="272430" cy="1729285"/>
            </a:xfrm>
          </p:grpSpPr>
          <p:sp>
            <p:nvSpPr>
              <p:cNvPr id="332" name="Cube 33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3" name="Group 232"/>
            <p:cNvGrpSpPr/>
            <p:nvPr/>
          </p:nvGrpSpPr>
          <p:grpSpPr>
            <a:xfrm>
              <a:off x="6515100" y="1535657"/>
              <a:ext cx="272430" cy="1729285"/>
              <a:chOff x="4572000" y="1628711"/>
              <a:chExt cx="272430" cy="1729285"/>
            </a:xfrm>
          </p:grpSpPr>
          <p:sp>
            <p:nvSpPr>
              <p:cNvPr id="322" name="Cube 32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4" name="Group 233"/>
            <p:cNvGrpSpPr/>
            <p:nvPr/>
          </p:nvGrpSpPr>
          <p:grpSpPr>
            <a:xfrm>
              <a:off x="6743700" y="1535657"/>
              <a:ext cx="272430" cy="1729285"/>
              <a:chOff x="4572000" y="1628711"/>
              <a:chExt cx="272430" cy="1729285"/>
            </a:xfrm>
          </p:grpSpPr>
          <p:sp>
            <p:nvSpPr>
              <p:cNvPr id="312" name="Cube 31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5" name="Group 234"/>
            <p:cNvGrpSpPr/>
            <p:nvPr/>
          </p:nvGrpSpPr>
          <p:grpSpPr>
            <a:xfrm>
              <a:off x="6972300" y="1535657"/>
              <a:ext cx="272430" cy="1729285"/>
              <a:chOff x="4572000" y="1628711"/>
              <a:chExt cx="272430" cy="1729285"/>
            </a:xfrm>
          </p:grpSpPr>
          <p:sp>
            <p:nvSpPr>
              <p:cNvPr id="302" name="Cube 30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ube 30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6" name="Group 235"/>
            <p:cNvGrpSpPr/>
            <p:nvPr/>
          </p:nvGrpSpPr>
          <p:grpSpPr>
            <a:xfrm>
              <a:off x="7200900" y="1535657"/>
              <a:ext cx="272430" cy="1729285"/>
              <a:chOff x="4572000" y="1628711"/>
              <a:chExt cx="272430" cy="1729285"/>
            </a:xfrm>
          </p:grpSpPr>
          <p:sp>
            <p:nvSpPr>
              <p:cNvPr id="292" name="Cube 29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8" name="Cube 29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7" name="Group 236"/>
            <p:cNvGrpSpPr/>
            <p:nvPr/>
          </p:nvGrpSpPr>
          <p:grpSpPr>
            <a:xfrm>
              <a:off x="7429500" y="1535657"/>
              <a:ext cx="272430" cy="1729285"/>
              <a:chOff x="4572000" y="1628711"/>
              <a:chExt cx="272430" cy="1729285"/>
            </a:xfrm>
          </p:grpSpPr>
          <p:sp>
            <p:nvSpPr>
              <p:cNvPr id="282" name="Cube 28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ube 28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Cube 28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8" name="Group 237"/>
            <p:cNvGrpSpPr/>
            <p:nvPr/>
          </p:nvGrpSpPr>
          <p:grpSpPr>
            <a:xfrm>
              <a:off x="7658100" y="1535657"/>
              <a:ext cx="272430" cy="1729285"/>
              <a:chOff x="4572000" y="1628711"/>
              <a:chExt cx="272430" cy="1729285"/>
            </a:xfrm>
          </p:grpSpPr>
          <p:sp>
            <p:nvSpPr>
              <p:cNvPr id="272" name="Cube 27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9" name="Group 238"/>
            <p:cNvGrpSpPr/>
            <p:nvPr/>
          </p:nvGrpSpPr>
          <p:grpSpPr>
            <a:xfrm>
              <a:off x="7886700" y="1535657"/>
              <a:ext cx="272430" cy="1729285"/>
              <a:chOff x="4572000" y="1628711"/>
              <a:chExt cx="272430" cy="1729285"/>
            </a:xfrm>
          </p:grpSpPr>
          <p:sp>
            <p:nvSpPr>
              <p:cNvPr id="262" name="Cube 26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0" name="Group 239"/>
            <p:cNvGrpSpPr/>
            <p:nvPr/>
          </p:nvGrpSpPr>
          <p:grpSpPr>
            <a:xfrm>
              <a:off x="8115300" y="1535657"/>
              <a:ext cx="272430" cy="1729285"/>
              <a:chOff x="4572000" y="1628711"/>
              <a:chExt cx="272430" cy="1729285"/>
            </a:xfrm>
          </p:grpSpPr>
          <p:sp>
            <p:nvSpPr>
              <p:cNvPr id="252" name="Cube 25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ube 25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1" name="Group 240"/>
            <p:cNvGrpSpPr/>
            <p:nvPr/>
          </p:nvGrpSpPr>
          <p:grpSpPr>
            <a:xfrm>
              <a:off x="8343900" y="1535657"/>
              <a:ext cx="272430" cy="1729285"/>
              <a:chOff x="4572000" y="1628711"/>
              <a:chExt cx="272430" cy="1729285"/>
            </a:xfrm>
          </p:grpSpPr>
          <p:sp>
            <p:nvSpPr>
              <p:cNvPr id="242" name="Cube 241"/>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3" name="Cube 242"/>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4" name="Cube 243"/>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5" name="Cube 244"/>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7" name="Cube 246"/>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8" name="Cube 247"/>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42" name="Group 341"/>
          <p:cNvGrpSpPr/>
          <p:nvPr/>
        </p:nvGrpSpPr>
        <p:grpSpPr>
          <a:xfrm>
            <a:off x="4914900" y="2768600"/>
            <a:ext cx="1371600" cy="1346200"/>
            <a:chOff x="6286500" y="1535657"/>
            <a:chExt cx="2329830" cy="1729285"/>
          </a:xfrm>
        </p:grpSpPr>
        <p:grpSp>
          <p:nvGrpSpPr>
            <p:cNvPr id="343" name="Group 342"/>
            <p:cNvGrpSpPr/>
            <p:nvPr/>
          </p:nvGrpSpPr>
          <p:grpSpPr>
            <a:xfrm>
              <a:off x="6286500" y="1535657"/>
              <a:ext cx="272430" cy="1729285"/>
              <a:chOff x="4572000" y="1628711"/>
              <a:chExt cx="272430" cy="1729285"/>
            </a:xfrm>
          </p:grpSpPr>
          <p:sp>
            <p:nvSpPr>
              <p:cNvPr id="443" name="Cube 44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8" name="Cube 44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9" name="Cube 44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Cube 44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Cube 45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Cube 45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4" name="Group 343"/>
            <p:cNvGrpSpPr/>
            <p:nvPr/>
          </p:nvGrpSpPr>
          <p:grpSpPr>
            <a:xfrm>
              <a:off x="6515100" y="1535657"/>
              <a:ext cx="272430" cy="1729285"/>
              <a:chOff x="4572000" y="1628711"/>
              <a:chExt cx="272430" cy="1729285"/>
            </a:xfrm>
          </p:grpSpPr>
          <p:sp>
            <p:nvSpPr>
              <p:cNvPr id="433" name="Cube 43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8" name="Cube 43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9" name="Cube 43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Cube 43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Cube 44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Cube 44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5" name="Group 344"/>
            <p:cNvGrpSpPr/>
            <p:nvPr/>
          </p:nvGrpSpPr>
          <p:grpSpPr>
            <a:xfrm>
              <a:off x="6743700" y="1535657"/>
              <a:ext cx="272430" cy="1729285"/>
              <a:chOff x="4572000" y="1628711"/>
              <a:chExt cx="272430" cy="1729285"/>
            </a:xfrm>
          </p:grpSpPr>
          <p:sp>
            <p:nvSpPr>
              <p:cNvPr id="423" name="Cube 42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7" name="Cube 42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8" name="Cube 42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9" name="Cube 42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0" name="Cube 42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1" name="Cube 43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2" name="Cube 43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6" name="Group 345"/>
            <p:cNvGrpSpPr/>
            <p:nvPr/>
          </p:nvGrpSpPr>
          <p:grpSpPr>
            <a:xfrm>
              <a:off x="6972300" y="1535657"/>
              <a:ext cx="272430" cy="1729285"/>
              <a:chOff x="4572000" y="1628711"/>
              <a:chExt cx="272430" cy="1729285"/>
            </a:xfrm>
          </p:grpSpPr>
          <p:sp>
            <p:nvSpPr>
              <p:cNvPr id="413" name="Cube 41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7" name="Cube 41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8" name="Cube 41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9" name="Cube 41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0" name="Cube 41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1" name="Cube 42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7" name="Group 346"/>
            <p:cNvGrpSpPr/>
            <p:nvPr/>
          </p:nvGrpSpPr>
          <p:grpSpPr>
            <a:xfrm>
              <a:off x="7200900" y="1535657"/>
              <a:ext cx="272430" cy="1729285"/>
              <a:chOff x="4572000" y="1628711"/>
              <a:chExt cx="272430" cy="1729285"/>
            </a:xfrm>
          </p:grpSpPr>
          <p:sp>
            <p:nvSpPr>
              <p:cNvPr id="403" name="Cube 40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6" name="Cube 40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7" name="Cube 40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8" name="Cube 40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9" name="Cube 40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8" name="Group 347"/>
            <p:cNvGrpSpPr/>
            <p:nvPr/>
          </p:nvGrpSpPr>
          <p:grpSpPr>
            <a:xfrm>
              <a:off x="7429500" y="1535657"/>
              <a:ext cx="272430" cy="1729285"/>
              <a:chOff x="4572000" y="1628711"/>
              <a:chExt cx="272430" cy="1729285"/>
            </a:xfrm>
          </p:grpSpPr>
          <p:sp>
            <p:nvSpPr>
              <p:cNvPr id="393" name="Cube 39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9" name="Cube 39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9" name="Group 348"/>
            <p:cNvGrpSpPr/>
            <p:nvPr/>
          </p:nvGrpSpPr>
          <p:grpSpPr>
            <a:xfrm>
              <a:off x="7658100" y="1535657"/>
              <a:ext cx="272430" cy="1729285"/>
              <a:chOff x="4572000" y="1628711"/>
              <a:chExt cx="272430" cy="1729285"/>
            </a:xfrm>
          </p:grpSpPr>
          <p:sp>
            <p:nvSpPr>
              <p:cNvPr id="383" name="Cube 38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6" name="Cube 38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0" name="Group 349"/>
            <p:cNvGrpSpPr/>
            <p:nvPr/>
          </p:nvGrpSpPr>
          <p:grpSpPr>
            <a:xfrm>
              <a:off x="7886700" y="1535657"/>
              <a:ext cx="272430" cy="1729285"/>
              <a:chOff x="4572000" y="1628711"/>
              <a:chExt cx="272430" cy="1729285"/>
            </a:xfrm>
          </p:grpSpPr>
          <p:sp>
            <p:nvSpPr>
              <p:cNvPr id="373" name="Cube 37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6" name="Cube 37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1" name="Group 350"/>
            <p:cNvGrpSpPr/>
            <p:nvPr/>
          </p:nvGrpSpPr>
          <p:grpSpPr>
            <a:xfrm>
              <a:off x="8115300" y="1535657"/>
              <a:ext cx="272430" cy="1729285"/>
              <a:chOff x="4572000" y="1628711"/>
              <a:chExt cx="272430" cy="1729285"/>
            </a:xfrm>
          </p:grpSpPr>
          <p:sp>
            <p:nvSpPr>
              <p:cNvPr id="363" name="Cube 36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0" name="Cube 36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2" name="Group 351"/>
            <p:cNvGrpSpPr/>
            <p:nvPr/>
          </p:nvGrpSpPr>
          <p:grpSpPr>
            <a:xfrm>
              <a:off x="8343900" y="1535657"/>
              <a:ext cx="272430" cy="1729285"/>
              <a:chOff x="4572000" y="1628711"/>
              <a:chExt cx="272430" cy="1729285"/>
            </a:xfrm>
          </p:grpSpPr>
          <p:sp>
            <p:nvSpPr>
              <p:cNvPr id="353" name="Cube 35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6" name="Cube 35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ube 35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53" name="Group 452"/>
          <p:cNvGrpSpPr/>
          <p:nvPr/>
        </p:nvGrpSpPr>
        <p:grpSpPr>
          <a:xfrm>
            <a:off x="6515100" y="2768600"/>
            <a:ext cx="1371600" cy="1346200"/>
            <a:chOff x="6286500" y="1535657"/>
            <a:chExt cx="2329830" cy="1729285"/>
          </a:xfrm>
        </p:grpSpPr>
        <p:grpSp>
          <p:nvGrpSpPr>
            <p:cNvPr id="454" name="Group 453"/>
            <p:cNvGrpSpPr/>
            <p:nvPr/>
          </p:nvGrpSpPr>
          <p:grpSpPr>
            <a:xfrm>
              <a:off x="6286500" y="1535657"/>
              <a:ext cx="272430" cy="1729285"/>
              <a:chOff x="4572000" y="1628711"/>
              <a:chExt cx="272430" cy="1729285"/>
            </a:xfrm>
          </p:grpSpPr>
          <p:sp>
            <p:nvSpPr>
              <p:cNvPr id="554" name="Cube 55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Cube 55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0" name="Cube 55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5" name="Group 454"/>
            <p:cNvGrpSpPr/>
            <p:nvPr/>
          </p:nvGrpSpPr>
          <p:grpSpPr>
            <a:xfrm>
              <a:off x="6515100" y="1535657"/>
              <a:ext cx="272430" cy="1729285"/>
              <a:chOff x="4572000" y="1628711"/>
              <a:chExt cx="272430" cy="1729285"/>
            </a:xfrm>
          </p:grpSpPr>
          <p:sp>
            <p:nvSpPr>
              <p:cNvPr id="544" name="Cube 54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Cube 54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Cube 54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6" name="Group 455"/>
            <p:cNvGrpSpPr/>
            <p:nvPr/>
          </p:nvGrpSpPr>
          <p:grpSpPr>
            <a:xfrm>
              <a:off x="6743700" y="1535657"/>
              <a:ext cx="272430" cy="1729285"/>
              <a:chOff x="4572000" y="1628711"/>
              <a:chExt cx="272430" cy="1729285"/>
            </a:xfrm>
          </p:grpSpPr>
          <p:sp>
            <p:nvSpPr>
              <p:cNvPr id="534" name="Cube 53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Cube 53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Cube 53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7" name="Group 456"/>
            <p:cNvGrpSpPr/>
            <p:nvPr/>
          </p:nvGrpSpPr>
          <p:grpSpPr>
            <a:xfrm>
              <a:off x="6972300" y="1535657"/>
              <a:ext cx="272430" cy="1729285"/>
              <a:chOff x="4572000" y="1628711"/>
              <a:chExt cx="272430" cy="1729285"/>
            </a:xfrm>
          </p:grpSpPr>
          <p:sp>
            <p:nvSpPr>
              <p:cNvPr id="524" name="Cube 52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Cube 52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2" name="Cube 53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Cube 53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8" name="Group 457"/>
            <p:cNvGrpSpPr/>
            <p:nvPr/>
          </p:nvGrpSpPr>
          <p:grpSpPr>
            <a:xfrm>
              <a:off x="7200900" y="1535657"/>
              <a:ext cx="272430" cy="1729285"/>
              <a:chOff x="4572000" y="1628711"/>
              <a:chExt cx="272430" cy="1729285"/>
            </a:xfrm>
          </p:grpSpPr>
          <p:sp>
            <p:nvSpPr>
              <p:cNvPr id="514" name="Cube 51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5" name="Cube 51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6" name="Cube 51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7" name="Cube 51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8" name="Cube 51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9" name="Cube 51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0" name="Cube 51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1" name="Cube 52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Cube 52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59" name="Group 458"/>
            <p:cNvGrpSpPr/>
            <p:nvPr/>
          </p:nvGrpSpPr>
          <p:grpSpPr>
            <a:xfrm>
              <a:off x="7429500" y="1535657"/>
              <a:ext cx="272430" cy="1729285"/>
              <a:chOff x="4572000" y="1628711"/>
              <a:chExt cx="272430" cy="1729285"/>
            </a:xfrm>
          </p:grpSpPr>
          <p:sp>
            <p:nvSpPr>
              <p:cNvPr id="504" name="Cube 50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Cube 50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Cube 50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Cube 50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8" name="Cube 50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9" name="Cube 50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0" name="Cube 50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1" name="Cube 51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2" name="Cube 51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3" name="Cube 51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0" name="Group 459"/>
            <p:cNvGrpSpPr/>
            <p:nvPr/>
          </p:nvGrpSpPr>
          <p:grpSpPr>
            <a:xfrm>
              <a:off x="7658100" y="1535657"/>
              <a:ext cx="272430" cy="1729285"/>
              <a:chOff x="4572000" y="1628711"/>
              <a:chExt cx="272430" cy="1729285"/>
            </a:xfrm>
          </p:grpSpPr>
          <p:sp>
            <p:nvSpPr>
              <p:cNvPr id="494" name="Cube 49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Cube 49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6" name="Cube 49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7" name="Cube 49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8" name="Cube 49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9" name="Cube 49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0" name="Cube 49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1" name="Cube 50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2" name="Cube 50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3" name="Cube 50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1" name="Group 460"/>
            <p:cNvGrpSpPr/>
            <p:nvPr/>
          </p:nvGrpSpPr>
          <p:grpSpPr>
            <a:xfrm>
              <a:off x="7886700" y="1535657"/>
              <a:ext cx="272430" cy="1729285"/>
              <a:chOff x="4572000" y="1628711"/>
              <a:chExt cx="272430" cy="1729285"/>
            </a:xfrm>
          </p:grpSpPr>
          <p:sp>
            <p:nvSpPr>
              <p:cNvPr id="484" name="Cube 48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Cube 48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Cube 48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Cube 48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8" name="Cube 48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Cube 48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0" name="Cube 48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1" name="Cube 49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2" name="Cube 49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Cube 49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2" name="Group 461"/>
            <p:cNvGrpSpPr/>
            <p:nvPr/>
          </p:nvGrpSpPr>
          <p:grpSpPr>
            <a:xfrm>
              <a:off x="8115300" y="1535657"/>
              <a:ext cx="272430" cy="1729285"/>
              <a:chOff x="4572000" y="1628711"/>
              <a:chExt cx="272430" cy="1729285"/>
            </a:xfrm>
          </p:grpSpPr>
          <p:sp>
            <p:nvSpPr>
              <p:cNvPr id="474" name="Cube 47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Cube 47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Cube 47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Cube 47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8" name="Cube 47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9" name="Cube 47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0" name="Cube 47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Cube 48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Cube 48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Cube 48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3" name="Group 462"/>
            <p:cNvGrpSpPr/>
            <p:nvPr/>
          </p:nvGrpSpPr>
          <p:grpSpPr>
            <a:xfrm>
              <a:off x="8343900" y="1535657"/>
              <a:ext cx="272430" cy="1729285"/>
              <a:chOff x="4572000" y="1628711"/>
              <a:chExt cx="272430" cy="1729285"/>
            </a:xfrm>
          </p:grpSpPr>
          <p:sp>
            <p:nvSpPr>
              <p:cNvPr id="464" name="Cube 46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5" name="Cube 46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6" name="Cube 46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7" name="Cube 46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8" name="Cube 46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9" name="Cube 46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0" name="Cube 46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Cube 47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2" name="Cube 47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Cube 47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64" name="Group 563"/>
          <p:cNvGrpSpPr/>
          <p:nvPr/>
        </p:nvGrpSpPr>
        <p:grpSpPr>
          <a:xfrm>
            <a:off x="3429000" y="4229100"/>
            <a:ext cx="1371600" cy="1346200"/>
            <a:chOff x="6286500" y="1535657"/>
            <a:chExt cx="2329830" cy="1729285"/>
          </a:xfrm>
        </p:grpSpPr>
        <p:grpSp>
          <p:nvGrpSpPr>
            <p:cNvPr id="565" name="Group 564"/>
            <p:cNvGrpSpPr/>
            <p:nvPr/>
          </p:nvGrpSpPr>
          <p:grpSpPr>
            <a:xfrm>
              <a:off x="6286500" y="1535657"/>
              <a:ext cx="272430" cy="1729285"/>
              <a:chOff x="4572000" y="1628711"/>
              <a:chExt cx="272430" cy="1729285"/>
            </a:xfrm>
          </p:grpSpPr>
          <p:sp>
            <p:nvSpPr>
              <p:cNvPr id="665" name="Cube 66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6" name="Group 565"/>
            <p:cNvGrpSpPr/>
            <p:nvPr/>
          </p:nvGrpSpPr>
          <p:grpSpPr>
            <a:xfrm>
              <a:off x="6515100" y="1535657"/>
              <a:ext cx="272430" cy="1729285"/>
              <a:chOff x="4572000" y="1628711"/>
              <a:chExt cx="272430" cy="1729285"/>
            </a:xfrm>
          </p:grpSpPr>
          <p:sp>
            <p:nvSpPr>
              <p:cNvPr id="655" name="Cube 65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8" name="Cube 65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7" name="Group 566"/>
            <p:cNvGrpSpPr/>
            <p:nvPr/>
          </p:nvGrpSpPr>
          <p:grpSpPr>
            <a:xfrm>
              <a:off x="6743700" y="1535657"/>
              <a:ext cx="272430" cy="1729285"/>
              <a:chOff x="4572000" y="1628711"/>
              <a:chExt cx="272430" cy="1729285"/>
            </a:xfrm>
          </p:grpSpPr>
          <p:sp>
            <p:nvSpPr>
              <p:cNvPr id="645" name="Cube 64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Cube 64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7" name="Cube 64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Cube 64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8" name="Group 567"/>
            <p:cNvGrpSpPr/>
            <p:nvPr/>
          </p:nvGrpSpPr>
          <p:grpSpPr>
            <a:xfrm>
              <a:off x="6972300" y="1535657"/>
              <a:ext cx="272430" cy="1729285"/>
              <a:chOff x="4572000" y="1628711"/>
              <a:chExt cx="272430" cy="1729285"/>
            </a:xfrm>
          </p:grpSpPr>
          <p:sp>
            <p:nvSpPr>
              <p:cNvPr id="635" name="Cube 63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Cube 64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3" name="Cube 64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Cube 64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9" name="Group 568"/>
            <p:cNvGrpSpPr/>
            <p:nvPr/>
          </p:nvGrpSpPr>
          <p:grpSpPr>
            <a:xfrm>
              <a:off x="7200900" y="1535657"/>
              <a:ext cx="272430" cy="1729285"/>
              <a:chOff x="4572000" y="1628711"/>
              <a:chExt cx="272430" cy="1729285"/>
            </a:xfrm>
          </p:grpSpPr>
          <p:sp>
            <p:nvSpPr>
              <p:cNvPr id="625" name="Cube 62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Cube 62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8" name="Cube 62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9" name="Cube 62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0" name="Cube 62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1" name="Cube 63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Cube 63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Cube 63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0" name="Group 569"/>
            <p:cNvGrpSpPr/>
            <p:nvPr/>
          </p:nvGrpSpPr>
          <p:grpSpPr>
            <a:xfrm>
              <a:off x="7429500" y="1535657"/>
              <a:ext cx="272430" cy="1729285"/>
              <a:chOff x="4572000" y="1628711"/>
              <a:chExt cx="272430" cy="1729285"/>
            </a:xfrm>
          </p:grpSpPr>
          <p:sp>
            <p:nvSpPr>
              <p:cNvPr id="615" name="Cube 61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8" name="Cube 61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0" name="Cube 61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1" name="Cube 62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3" name="Cube 62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1" name="Group 570"/>
            <p:cNvGrpSpPr/>
            <p:nvPr/>
          </p:nvGrpSpPr>
          <p:grpSpPr>
            <a:xfrm>
              <a:off x="7658100" y="1535657"/>
              <a:ext cx="272430" cy="1729285"/>
              <a:chOff x="4572000" y="1628711"/>
              <a:chExt cx="272430" cy="1729285"/>
            </a:xfrm>
          </p:grpSpPr>
          <p:sp>
            <p:nvSpPr>
              <p:cNvPr id="605" name="Cube 60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Cube 60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0" name="Cube 60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Cube 61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Cube 61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2" name="Group 571"/>
            <p:cNvGrpSpPr/>
            <p:nvPr/>
          </p:nvGrpSpPr>
          <p:grpSpPr>
            <a:xfrm>
              <a:off x="7886700" y="1535657"/>
              <a:ext cx="272430" cy="1729285"/>
              <a:chOff x="4572000" y="1628711"/>
              <a:chExt cx="272430" cy="1729285"/>
            </a:xfrm>
          </p:grpSpPr>
          <p:sp>
            <p:nvSpPr>
              <p:cNvPr id="595" name="Cube 59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8" name="Cube 59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Cube 59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Cube 60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3" name="Group 572"/>
            <p:cNvGrpSpPr/>
            <p:nvPr/>
          </p:nvGrpSpPr>
          <p:grpSpPr>
            <a:xfrm>
              <a:off x="8115300" y="1535657"/>
              <a:ext cx="272430" cy="1729285"/>
              <a:chOff x="4572000" y="1628711"/>
              <a:chExt cx="272430" cy="1729285"/>
            </a:xfrm>
          </p:grpSpPr>
          <p:sp>
            <p:nvSpPr>
              <p:cNvPr id="585" name="Cube 58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Cube 58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Cube 58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3" name="Cube 59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74" name="Group 573"/>
            <p:cNvGrpSpPr/>
            <p:nvPr/>
          </p:nvGrpSpPr>
          <p:grpSpPr>
            <a:xfrm>
              <a:off x="8343900" y="1535657"/>
              <a:ext cx="272430" cy="1729285"/>
              <a:chOff x="4572000" y="1628711"/>
              <a:chExt cx="272430" cy="1729285"/>
            </a:xfrm>
          </p:grpSpPr>
          <p:sp>
            <p:nvSpPr>
              <p:cNvPr id="575" name="Cube 57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Cube 57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Cube 57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75" name="Group 674"/>
          <p:cNvGrpSpPr/>
          <p:nvPr/>
        </p:nvGrpSpPr>
        <p:grpSpPr>
          <a:xfrm>
            <a:off x="4914900" y="4229100"/>
            <a:ext cx="1371600" cy="1346200"/>
            <a:chOff x="6286500" y="1535657"/>
            <a:chExt cx="2329830" cy="1729285"/>
          </a:xfrm>
        </p:grpSpPr>
        <p:grpSp>
          <p:nvGrpSpPr>
            <p:cNvPr id="676" name="Group 675"/>
            <p:cNvGrpSpPr/>
            <p:nvPr/>
          </p:nvGrpSpPr>
          <p:grpSpPr>
            <a:xfrm>
              <a:off x="6286500" y="1535657"/>
              <a:ext cx="272430" cy="1729285"/>
              <a:chOff x="4572000" y="1628711"/>
              <a:chExt cx="272430" cy="1729285"/>
            </a:xfrm>
          </p:grpSpPr>
          <p:sp>
            <p:nvSpPr>
              <p:cNvPr id="776" name="Cube 7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7" name="Cube 7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8" name="Cube 7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9" name="Cube 7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0" name="Cube 7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1" name="Cube 7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2" name="Cube 7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3" name="Cube 7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4" name="Cube 7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5" name="Cube 7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7" name="Group 676"/>
            <p:cNvGrpSpPr/>
            <p:nvPr/>
          </p:nvGrpSpPr>
          <p:grpSpPr>
            <a:xfrm>
              <a:off x="6515100" y="1535657"/>
              <a:ext cx="272430" cy="1729285"/>
              <a:chOff x="4572000" y="1628711"/>
              <a:chExt cx="272430" cy="1729285"/>
            </a:xfrm>
          </p:grpSpPr>
          <p:sp>
            <p:nvSpPr>
              <p:cNvPr id="766" name="Cube 7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7" name="Cube 7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8" name="Cube 7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9" name="Cube 7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0" name="Cube 7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1" name="Cube 7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2" name="Cube 7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3" name="Cube 7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4" name="Cube 7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5" name="Cube 7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8" name="Group 677"/>
            <p:cNvGrpSpPr/>
            <p:nvPr/>
          </p:nvGrpSpPr>
          <p:grpSpPr>
            <a:xfrm>
              <a:off x="6743700" y="1535657"/>
              <a:ext cx="272430" cy="1729285"/>
              <a:chOff x="4572000" y="1628711"/>
              <a:chExt cx="272430" cy="1729285"/>
            </a:xfrm>
          </p:grpSpPr>
          <p:sp>
            <p:nvSpPr>
              <p:cNvPr id="756" name="Cube 7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7" name="Cube 7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8" name="Cube 7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9" name="Cube 7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0" name="Cube 7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1" name="Cube 7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2" name="Cube 7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3" name="Cube 7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4" name="Cube 7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5" name="Cube 7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9" name="Group 678"/>
            <p:cNvGrpSpPr/>
            <p:nvPr/>
          </p:nvGrpSpPr>
          <p:grpSpPr>
            <a:xfrm>
              <a:off x="6972300" y="1535657"/>
              <a:ext cx="272430" cy="1729285"/>
              <a:chOff x="4572000" y="1628711"/>
              <a:chExt cx="272430" cy="1729285"/>
            </a:xfrm>
          </p:grpSpPr>
          <p:sp>
            <p:nvSpPr>
              <p:cNvPr id="746" name="Cube 7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7" name="Cube 7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8" name="Cube 7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9" name="Cube 7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0" name="Cube 7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1" name="Cube 7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2" name="Cube 7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3" name="Cube 7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4" name="Cube 7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5" name="Cube 7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0" name="Group 679"/>
            <p:cNvGrpSpPr/>
            <p:nvPr/>
          </p:nvGrpSpPr>
          <p:grpSpPr>
            <a:xfrm>
              <a:off x="7200900" y="1535657"/>
              <a:ext cx="272430" cy="1729285"/>
              <a:chOff x="4572000" y="1628711"/>
              <a:chExt cx="272430" cy="1729285"/>
            </a:xfrm>
          </p:grpSpPr>
          <p:sp>
            <p:nvSpPr>
              <p:cNvPr id="736" name="Cube 7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8" name="Cube 7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9" name="Cube 7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0" name="Cube 7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1" name="Cube 7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2" name="Cube 7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3" name="Cube 7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4" name="Cube 7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5" name="Cube 7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1" name="Group 680"/>
            <p:cNvGrpSpPr/>
            <p:nvPr/>
          </p:nvGrpSpPr>
          <p:grpSpPr>
            <a:xfrm>
              <a:off x="7429500" y="1535657"/>
              <a:ext cx="272430" cy="1729285"/>
              <a:chOff x="4572000" y="1628711"/>
              <a:chExt cx="272430" cy="1729285"/>
            </a:xfrm>
          </p:grpSpPr>
          <p:sp>
            <p:nvSpPr>
              <p:cNvPr id="726" name="Cube 7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Cube 7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2" name="Group 681"/>
            <p:cNvGrpSpPr/>
            <p:nvPr/>
          </p:nvGrpSpPr>
          <p:grpSpPr>
            <a:xfrm>
              <a:off x="7658100" y="1535657"/>
              <a:ext cx="272430" cy="1729285"/>
              <a:chOff x="4572000" y="1628711"/>
              <a:chExt cx="272430" cy="1729285"/>
            </a:xfrm>
          </p:grpSpPr>
          <p:sp>
            <p:nvSpPr>
              <p:cNvPr id="716" name="Cube 7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Cube 7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3" name="Group 682"/>
            <p:cNvGrpSpPr/>
            <p:nvPr/>
          </p:nvGrpSpPr>
          <p:grpSpPr>
            <a:xfrm>
              <a:off x="7886700" y="1535657"/>
              <a:ext cx="272430" cy="1729285"/>
              <a:chOff x="4572000" y="1628711"/>
              <a:chExt cx="272430" cy="1729285"/>
            </a:xfrm>
          </p:grpSpPr>
          <p:sp>
            <p:nvSpPr>
              <p:cNvPr id="706" name="Cube 7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Cube 7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4" name="Group 683"/>
            <p:cNvGrpSpPr/>
            <p:nvPr/>
          </p:nvGrpSpPr>
          <p:grpSpPr>
            <a:xfrm>
              <a:off x="8115300" y="1535657"/>
              <a:ext cx="272430" cy="1729285"/>
              <a:chOff x="4572000" y="1628711"/>
              <a:chExt cx="272430" cy="1729285"/>
            </a:xfrm>
          </p:grpSpPr>
          <p:sp>
            <p:nvSpPr>
              <p:cNvPr id="696" name="Cube 6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Cube 6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5" name="Group 684"/>
            <p:cNvGrpSpPr/>
            <p:nvPr/>
          </p:nvGrpSpPr>
          <p:grpSpPr>
            <a:xfrm>
              <a:off x="8343900" y="1535657"/>
              <a:ext cx="272430" cy="1729285"/>
              <a:chOff x="4572000" y="1628711"/>
              <a:chExt cx="272430" cy="1729285"/>
            </a:xfrm>
          </p:grpSpPr>
          <p:sp>
            <p:nvSpPr>
              <p:cNvPr id="686" name="Cube 6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Cube 6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90" name="Group 789"/>
          <p:cNvGrpSpPr/>
          <p:nvPr/>
        </p:nvGrpSpPr>
        <p:grpSpPr>
          <a:xfrm>
            <a:off x="4914900" y="4229100"/>
            <a:ext cx="1485900" cy="1371600"/>
            <a:chOff x="7658100" y="3200400"/>
            <a:chExt cx="457200" cy="1371600"/>
          </a:xfrm>
        </p:grpSpPr>
        <p:cxnSp>
          <p:nvCxnSpPr>
            <p:cNvPr id="791" name="Straight Connector 790"/>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2" name="Straight Connector 791"/>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93" name="Group 792"/>
          <p:cNvGrpSpPr/>
          <p:nvPr/>
        </p:nvGrpSpPr>
        <p:grpSpPr>
          <a:xfrm>
            <a:off x="3429000" y="4343400"/>
            <a:ext cx="1485900" cy="1371600"/>
            <a:chOff x="7658100" y="3200400"/>
            <a:chExt cx="457200" cy="1371600"/>
          </a:xfrm>
        </p:grpSpPr>
        <p:cxnSp>
          <p:nvCxnSpPr>
            <p:cNvPr id="794" name="Straight Connector 793"/>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5" name="Straight Connector 794"/>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96" name="Group 795"/>
          <p:cNvGrpSpPr/>
          <p:nvPr/>
        </p:nvGrpSpPr>
        <p:grpSpPr>
          <a:xfrm>
            <a:off x="1600200" y="4343400"/>
            <a:ext cx="1485900" cy="1371600"/>
            <a:chOff x="7658100" y="3200400"/>
            <a:chExt cx="457200" cy="1371600"/>
          </a:xfrm>
        </p:grpSpPr>
        <p:cxnSp>
          <p:nvCxnSpPr>
            <p:cNvPr id="797" name="Straight Connector 796"/>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8" name="Straight Connector 797"/>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99" name="Oval Callout 798"/>
          <p:cNvSpPr/>
          <p:nvPr/>
        </p:nvSpPr>
        <p:spPr>
          <a:xfrm>
            <a:off x="6515103" y="3832055"/>
            <a:ext cx="2353709" cy="1425744"/>
          </a:xfrm>
          <a:prstGeom prst="wedgeEllipseCallout">
            <a:avLst>
              <a:gd name="adj1" fmla="val -53025"/>
              <a:gd name="adj2" fmla="val 54326"/>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800" name="TextBox 799"/>
          <p:cNvSpPr txBox="1"/>
          <p:nvPr/>
        </p:nvSpPr>
        <p:spPr>
          <a:xfrm>
            <a:off x="6629400" y="4224635"/>
            <a:ext cx="2171700" cy="461665"/>
          </a:xfrm>
          <a:prstGeom prst="rect">
            <a:avLst/>
          </a:prstGeom>
          <a:noFill/>
        </p:spPr>
        <p:txBody>
          <a:bodyPr wrap="square" rtlCol="0">
            <a:spAutoFit/>
          </a:bodyPr>
          <a:lstStyle/>
          <a:p>
            <a:pPr algn="ctr"/>
            <a:r>
              <a:rPr lang="en-US" sz="2400" dirty="0" smtClean="0">
                <a:solidFill>
                  <a:schemeClr val="accent1">
                    <a:lumMod val="50000"/>
                  </a:schemeClr>
                </a:solidFill>
                <a:latin typeface="Orly's Font 2" pitchFamily="66" charset="0"/>
                <a:ea typeface="Verdana" pitchFamily="34" charset="0"/>
                <a:cs typeface="Verdana" pitchFamily="34" charset="0"/>
              </a:rPr>
              <a:t>Now what?</a:t>
            </a: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childTnLst>
                                </p:cTn>
                              </p:par>
                              <p:par>
                                <p:cTn id="24" presetID="10" presetClass="entr" presetSubtype="0" fill="hold" nodeType="withEffect">
                                  <p:stCondLst>
                                    <p:cond delay="0"/>
                                  </p:stCondLst>
                                  <p:childTnLst>
                                    <p:set>
                                      <p:cBhvr>
                                        <p:cTn id="25" dur="1" fill="hold">
                                          <p:stCondLst>
                                            <p:cond delay="0"/>
                                          </p:stCondLst>
                                        </p:cTn>
                                        <p:tgtEl>
                                          <p:spTgt spid="231"/>
                                        </p:tgtEl>
                                        <p:attrNameLst>
                                          <p:attrName>style.visibility</p:attrName>
                                        </p:attrNameLst>
                                      </p:cBhvr>
                                      <p:to>
                                        <p:strVal val="visible"/>
                                      </p:to>
                                    </p:set>
                                    <p:animEffect transition="in" filter="fade">
                                      <p:cBhvr>
                                        <p:cTn id="26" dur="500"/>
                                        <p:tgtEl>
                                          <p:spTgt spid="231"/>
                                        </p:tgtEl>
                                      </p:cBhvr>
                                    </p:animEffect>
                                  </p:childTnLst>
                                </p:cTn>
                              </p:par>
                              <p:par>
                                <p:cTn id="27" presetID="10" presetClass="entr" presetSubtype="0" fill="hold" nodeType="withEffect">
                                  <p:stCondLst>
                                    <p:cond delay="0"/>
                                  </p:stCondLst>
                                  <p:childTnLst>
                                    <p:set>
                                      <p:cBhvr>
                                        <p:cTn id="28" dur="1" fill="hold">
                                          <p:stCondLst>
                                            <p:cond delay="0"/>
                                          </p:stCondLst>
                                        </p:cTn>
                                        <p:tgtEl>
                                          <p:spTgt spid="342"/>
                                        </p:tgtEl>
                                        <p:attrNameLst>
                                          <p:attrName>style.visibility</p:attrName>
                                        </p:attrNameLst>
                                      </p:cBhvr>
                                      <p:to>
                                        <p:strVal val="visible"/>
                                      </p:to>
                                    </p:set>
                                    <p:animEffect transition="in" filter="fade">
                                      <p:cBhvr>
                                        <p:cTn id="29" dur="500"/>
                                        <p:tgtEl>
                                          <p:spTgt spid="342"/>
                                        </p:tgtEl>
                                      </p:cBhvr>
                                    </p:animEffect>
                                  </p:childTnLst>
                                </p:cTn>
                              </p:par>
                              <p:par>
                                <p:cTn id="30" presetID="10" presetClass="entr" presetSubtype="0" fill="hold" nodeType="withEffect">
                                  <p:stCondLst>
                                    <p:cond delay="0"/>
                                  </p:stCondLst>
                                  <p:childTnLst>
                                    <p:set>
                                      <p:cBhvr>
                                        <p:cTn id="31" dur="1" fill="hold">
                                          <p:stCondLst>
                                            <p:cond delay="0"/>
                                          </p:stCondLst>
                                        </p:cTn>
                                        <p:tgtEl>
                                          <p:spTgt spid="453"/>
                                        </p:tgtEl>
                                        <p:attrNameLst>
                                          <p:attrName>style.visibility</p:attrName>
                                        </p:attrNameLst>
                                      </p:cBhvr>
                                      <p:to>
                                        <p:strVal val="visible"/>
                                      </p:to>
                                    </p:set>
                                    <p:animEffect transition="in" filter="fade">
                                      <p:cBhvr>
                                        <p:cTn id="32" dur="500"/>
                                        <p:tgtEl>
                                          <p:spTgt spid="453"/>
                                        </p:tgtEl>
                                      </p:cBhvr>
                                    </p:animEffect>
                                  </p:childTnLst>
                                </p:cTn>
                              </p:par>
                              <p:par>
                                <p:cTn id="33" presetID="10" presetClass="entr" presetSubtype="0" fill="hold" nodeType="withEffect">
                                  <p:stCondLst>
                                    <p:cond delay="0"/>
                                  </p:stCondLst>
                                  <p:childTnLst>
                                    <p:set>
                                      <p:cBhvr>
                                        <p:cTn id="34" dur="1" fill="hold">
                                          <p:stCondLst>
                                            <p:cond delay="0"/>
                                          </p:stCondLst>
                                        </p:cTn>
                                        <p:tgtEl>
                                          <p:spTgt spid="564"/>
                                        </p:tgtEl>
                                        <p:attrNameLst>
                                          <p:attrName>style.visibility</p:attrName>
                                        </p:attrNameLst>
                                      </p:cBhvr>
                                      <p:to>
                                        <p:strVal val="visible"/>
                                      </p:to>
                                    </p:set>
                                    <p:animEffect transition="in" filter="fade">
                                      <p:cBhvr>
                                        <p:cTn id="35" dur="500"/>
                                        <p:tgtEl>
                                          <p:spTgt spid="564"/>
                                        </p:tgtEl>
                                      </p:cBhvr>
                                    </p:animEffect>
                                  </p:childTnLst>
                                </p:cTn>
                              </p:par>
                              <p:par>
                                <p:cTn id="36" presetID="10" presetClass="entr" presetSubtype="0" fill="hold" nodeType="withEffect">
                                  <p:stCondLst>
                                    <p:cond delay="0"/>
                                  </p:stCondLst>
                                  <p:childTnLst>
                                    <p:set>
                                      <p:cBhvr>
                                        <p:cTn id="37" dur="1" fill="hold">
                                          <p:stCondLst>
                                            <p:cond delay="0"/>
                                          </p:stCondLst>
                                        </p:cTn>
                                        <p:tgtEl>
                                          <p:spTgt spid="675"/>
                                        </p:tgtEl>
                                        <p:attrNameLst>
                                          <p:attrName>style.visibility</p:attrName>
                                        </p:attrNameLst>
                                      </p:cBhvr>
                                      <p:to>
                                        <p:strVal val="visible"/>
                                      </p:to>
                                    </p:set>
                                    <p:animEffect transition="in" filter="fade">
                                      <p:cBhvr>
                                        <p:cTn id="38" dur="500"/>
                                        <p:tgtEl>
                                          <p:spTgt spid="67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96"/>
                                        </p:tgtEl>
                                        <p:attrNameLst>
                                          <p:attrName>style.visibility</p:attrName>
                                        </p:attrNameLst>
                                      </p:cBhvr>
                                      <p:to>
                                        <p:strVal val="visible"/>
                                      </p:to>
                                    </p:set>
                                    <p:animEffect transition="in" filter="fade">
                                      <p:cBhvr>
                                        <p:cTn id="43" dur="500"/>
                                        <p:tgtEl>
                                          <p:spTgt spid="796"/>
                                        </p:tgtEl>
                                      </p:cBhvr>
                                    </p:animEffect>
                                  </p:childTnLst>
                                </p:cTn>
                              </p:par>
                              <p:par>
                                <p:cTn id="44" presetID="10" presetClass="entr" presetSubtype="0" fill="hold" nodeType="withEffect">
                                  <p:stCondLst>
                                    <p:cond delay="0"/>
                                  </p:stCondLst>
                                  <p:childTnLst>
                                    <p:set>
                                      <p:cBhvr>
                                        <p:cTn id="45" dur="1" fill="hold">
                                          <p:stCondLst>
                                            <p:cond delay="0"/>
                                          </p:stCondLst>
                                        </p:cTn>
                                        <p:tgtEl>
                                          <p:spTgt spid="793"/>
                                        </p:tgtEl>
                                        <p:attrNameLst>
                                          <p:attrName>style.visibility</p:attrName>
                                        </p:attrNameLst>
                                      </p:cBhvr>
                                      <p:to>
                                        <p:strVal val="visible"/>
                                      </p:to>
                                    </p:set>
                                    <p:animEffect transition="in" filter="fade">
                                      <p:cBhvr>
                                        <p:cTn id="46" dur="500"/>
                                        <p:tgtEl>
                                          <p:spTgt spid="793"/>
                                        </p:tgtEl>
                                      </p:cBhvr>
                                    </p:animEffect>
                                  </p:childTnLst>
                                </p:cTn>
                              </p:par>
                              <p:par>
                                <p:cTn id="47" presetID="10" presetClass="entr" presetSubtype="0" fill="hold" nodeType="withEffect">
                                  <p:stCondLst>
                                    <p:cond delay="0"/>
                                  </p:stCondLst>
                                  <p:childTnLst>
                                    <p:set>
                                      <p:cBhvr>
                                        <p:cTn id="48" dur="1" fill="hold">
                                          <p:stCondLst>
                                            <p:cond delay="0"/>
                                          </p:stCondLst>
                                        </p:cTn>
                                        <p:tgtEl>
                                          <p:spTgt spid="790"/>
                                        </p:tgtEl>
                                        <p:attrNameLst>
                                          <p:attrName>style.visibility</p:attrName>
                                        </p:attrNameLst>
                                      </p:cBhvr>
                                      <p:to>
                                        <p:strVal val="visible"/>
                                      </p:to>
                                    </p:set>
                                    <p:animEffect transition="in" filter="fade">
                                      <p:cBhvr>
                                        <p:cTn id="49" dur="500"/>
                                        <p:tgtEl>
                                          <p:spTgt spid="79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675"/>
                                        </p:tgtEl>
                                      </p:cBhvr>
                                    </p:animEffect>
                                    <p:set>
                                      <p:cBhvr>
                                        <p:cTn id="54" dur="1" fill="hold">
                                          <p:stCondLst>
                                            <p:cond delay="499"/>
                                          </p:stCondLst>
                                        </p:cTn>
                                        <p:tgtEl>
                                          <p:spTgt spid="675"/>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564"/>
                                        </p:tgtEl>
                                      </p:cBhvr>
                                    </p:animEffect>
                                    <p:set>
                                      <p:cBhvr>
                                        <p:cTn id="57" dur="1" fill="hold">
                                          <p:stCondLst>
                                            <p:cond delay="499"/>
                                          </p:stCondLst>
                                        </p:cTn>
                                        <p:tgtEl>
                                          <p:spTgt spid="564"/>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31"/>
                                        </p:tgtEl>
                                      </p:cBhvr>
                                    </p:animEffect>
                                    <p:set>
                                      <p:cBhvr>
                                        <p:cTn id="60" dur="1" fill="hold">
                                          <p:stCondLst>
                                            <p:cond delay="499"/>
                                          </p:stCondLst>
                                        </p:cTn>
                                        <p:tgtEl>
                                          <p:spTgt spid="23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99"/>
                                        </p:tgtEl>
                                        <p:attrNameLst>
                                          <p:attrName>style.visibility</p:attrName>
                                        </p:attrNameLst>
                                      </p:cBhvr>
                                      <p:to>
                                        <p:strVal val="visible"/>
                                      </p:to>
                                    </p:set>
                                    <p:animEffect transition="in" filter="fade">
                                      <p:cBhvr>
                                        <p:cTn id="65" dur="500"/>
                                        <p:tgtEl>
                                          <p:spTgt spid="799"/>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iterate type="lt">
                                    <p:tmAbs val="80"/>
                                  </p:iterate>
                                  <p:childTnLst>
                                    <p:set>
                                      <p:cBhvr>
                                        <p:cTn id="69" dur="1" fill="hold">
                                          <p:stCondLst>
                                            <p:cond delay="0"/>
                                          </p:stCondLst>
                                        </p:cTn>
                                        <p:tgtEl>
                                          <p:spTgt spid="8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P spid="799" grpId="0" animBg="1"/>
      <p:bldP spid="8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p:cNvSpPr txBox="1">
            <a:spLocks/>
          </p:cNvSpPr>
          <p:nvPr/>
        </p:nvSpPr>
        <p:spPr bwMode="auto">
          <a:xfrm>
            <a:off x="2971800" y="22860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700 – 342 = ?</a:t>
            </a:r>
            <a:endParaRPr lang="en-US" sz="2800" dirty="0">
              <a:solidFill>
                <a:schemeClr val="accent1"/>
              </a:solidFill>
              <a:latin typeface="Orly's Font 2" pitchFamily="66" charset="0"/>
            </a:endParaRPr>
          </a:p>
        </p:txBody>
      </p:sp>
      <p:sp>
        <p:nvSpPr>
          <p:cNvPr id="3" name="Text Placeholder 2"/>
          <p:cNvSpPr txBox="1">
            <a:spLocks/>
          </p:cNvSpPr>
          <p:nvPr/>
        </p:nvSpPr>
        <p:spPr bwMode="auto">
          <a:xfrm>
            <a:off x="114300" y="2202966"/>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7 0 0 </a:t>
            </a:r>
          </a:p>
          <a:p>
            <a:pPr marL="0" indent="0" algn="ctr">
              <a:buFont typeface="Wingdings" pitchFamily="2" charset="2"/>
              <a:buNone/>
            </a:pPr>
            <a:r>
              <a:rPr lang="en-US" sz="2800" u="sng" dirty="0" smtClean="0">
                <a:solidFill>
                  <a:schemeClr val="accent1"/>
                </a:solidFill>
                <a:latin typeface="Orly's Font 2" pitchFamily="66" charset="0"/>
              </a:rPr>
              <a:t>- 3 </a:t>
            </a:r>
            <a:r>
              <a:rPr lang="en-US" sz="2800" u="sng" dirty="0">
                <a:solidFill>
                  <a:schemeClr val="accent1"/>
                </a:solidFill>
                <a:latin typeface="Orly's Font 2" pitchFamily="66" charset="0"/>
              </a:rPr>
              <a:t>4</a:t>
            </a:r>
            <a:r>
              <a:rPr lang="en-US" sz="2800" u="sng" dirty="0" smtClean="0">
                <a:solidFill>
                  <a:schemeClr val="accent1"/>
                </a:solidFill>
                <a:latin typeface="Orly's Font 2" pitchFamily="66" charset="0"/>
              </a:rPr>
              <a:t> </a:t>
            </a:r>
            <a:r>
              <a:rPr lang="en-US" sz="2800" u="sng" dirty="0">
                <a:solidFill>
                  <a:schemeClr val="accent1"/>
                </a:solidFill>
                <a:latin typeface="Orly's Font 2" pitchFamily="66" charset="0"/>
              </a:rPr>
              <a:t>2</a:t>
            </a:r>
            <a:endParaRPr lang="en-US" sz="2800" u="sng" dirty="0" smtClean="0">
              <a:solidFill>
                <a:schemeClr val="accent1"/>
              </a:solidFill>
              <a:latin typeface="Orly's Font 2" pitchFamily="66" charset="0"/>
            </a:endParaRPr>
          </a:p>
        </p:txBody>
      </p:sp>
      <p:grpSp>
        <p:nvGrpSpPr>
          <p:cNvPr id="4" name="Group 3"/>
          <p:cNvGrpSpPr/>
          <p:nvPr/>
        </p:nvGrpSpPr>
        <p:grpSpPr>
          <a:xfrm>
            <a:off x="571500" y="1774365"/>
            <a:ext cx="1396949" cy="1840384"/>
            <a:chOff x="571500" y="1774365"/>
            <a:chExt cx="1396949" cy="1840384"/>
          </a:xfrm>
        </p:grpSpPr>
        <p:cxnSp>
          <p:nvCxnSpPr>
            <p:cNvPr id="5" name="Straight Connector 4"/>
            <p:cNvCxnSpPr/>
            <p:nvPr/>
          </p:nvCxnSpPr>
          <p:spPr>
            <a:xfrm>
              <a:off x="11430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859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571500" y="2226136"/>
              <a:ext cx="1371600" cy="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85800" y="1774365"/>
              <a:ext cx="417502"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H</a:t>
              </a:r>
            </a:p>
          </p:txBody>
        </p:sp>
        <p:sp>
          <p:nvSpPr>
            <p:cNvPr id="9" name="TextBox 8"/>
            <p:cNvSpPr txBox="1"/>
            <p:nvPr/>
          </p:nvSpPr>
          <p:spPr>
            <a:xfrm>
              <a:off x="1143000" y="1774365"/>
              <a:ext cx="447834"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T</a:t>
              </a:r>
            </a:p>
          </p:txBody>
        </p:sp>
        <p:sp>
          <p:nvSpPr>
            <p:cNvPr id="10" name="TextBox 9"/>
            <p:cNvSpPr txBox="1"/>
            <p:nvPr/>
          </p:nvSpPr>
          <p:spPr>
            <a:xfrm>
              <a:off x="1485900" y="1774365"/>
              <a:ext cx="482549"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O</a:t>
              </a:r>
            </a:p>
          </p:txBody>
        </p:sp>
      </p:grpSp>
      <p:sp>
        <p:nvSpPr>
          <p:cNvPr id="11" name="Text Placeholder 2"/>
          <p:cNvSpPr txBox="1">
            <a:spLocks/>
          </p:cNvSpPr>
          <p:nvPr/>
        </p:nvSpPr>
        <p:spPr bwMode="auto">
          <a:xfrm>
            <a:off x="114300" y="3188815"/>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3 5 8</a:t>
            </a:r>
          </a:p>
          <a:p>
            <a:pPr marL="0" indent="0" algn="ctr">
              <a:buFont typeface="Wingdings" pitchFamily="2" charset="2"/>
              <a:buNone/>
            </a:pPr>
            <a:endParaRPr lang="en-US" sz="2800" u="sng" dirty="0">
              <a:solidFill>
                <a:schemeClr val="accent1"/>
              </a:solidFill>
              <a:latin typeface="Orly's Font 2" pitchFamily="66" charset="0"/>
            </a:endParaRPr>
          </a:p>
        </p:txBody>
      </p:sp>
      <p:grpSp>
        <p:nvGrpSpPr>
          <p:cNvPr id="12" name="Group 11"/>
          <p:cNvGrpSpPr/>
          <p:nvPr/>
        </p:nvGrpSpPr>
        <p:grpSpPr>
          <a:xfrm>
            <a:off x="2743200" y="956597"/>
            <a:ext cx="1371600" cy="1346200"/>
            <a:chOff x="6286500" y="1535657"/>
            <a:chExt cx="2329830" cy="1729285"/>
          </a:xfrm>
        </p:grpSpPr>
        <p:grpSp>
          <p:nvGrpSpPr>
            <p:cNvPr id="13" name="Group 12"/>
            <p:cNvGrpSpPr/>
            <p:nvPr/>
          </p:nvGrpSpPr>
          <p:grpSpPr>
            <a:xfrm>
              <a:off x="6286500" y="1535657"/>
              <a:ext cx="272430" cy="1729285"/>
              <a:chOff x="4572000" y="1628711"/>
              <a:chExt cx="272430" cy="1729285"/>
            </a:xfrm>
          </p:grpSpPr>
          <p:sp>
            <p:nvSpPr>
              <p:cNvPr id="113" name="Cube 11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4" name="Group 13"/>
            <p:cNvGrpSpPr/>
            <p:nvPr/>
          </p:nvGrpSpPr>
          <p:grpSpPr>
            <a:xfrm>
              <a:off x="6515100" y="1535657"/>
              <a:ext cx="272430" cy="1729285"/>
              <a:chOff x="4572000" y="1628711"/>
              <a:chExt cx="272430" cy="1729285"/>
            </a:xfrm>
          </p:grpSpPr>
          <p:sp>
            <p:nvSpPr>
              <p:cNvPr id="103" name="Cube 10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 name="Cube 10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 name="Group 14"/>
            <p:cNvGrpSpPr/>
            <p:nvPr/>
          </p:nvGrpSpPr>
          <p:grpSpPr>
            <a:xfrm>
              <a:off x="6743700" y="1535657"/>
              <a:ext cx="272430" cy="1729285"/>
              <a:chOff x="4572000" y="1628711"/>
              <a:chExt cx="272430" cy="1729285"/>
            </a:xfrm>
          </p:grpSpPr>
          <p:sp>
            <p:nvSpPr>
              <p:cNvPr id="93" name="Cube 9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 name="Cube 9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6" name="Group 15"/>
            <p:cNvGrpSpPr/>
            <p:nvPr/>
          </p:nvGrpSpPr>
          <p:grpSpPr>
            <a:xfrm>
              <a:off x="6972300" y="1535657"/>
              <a:ext cx="272430" cy="1729285"/>
              <a:chOff x="4572000" y="1628711"/>
              <a:chExt cx="272430" cy="1729285"/>
            </a:xfrm>
          </p:grpSpPr>
          <p:sp>
            <p:nvSpPr>
              <p:cNvPr id="83" name="Cube 8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Cube 8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7200900" y="1535657"/>
              <a:ext cx="272430" cy="1729285"/>
              <a:chOff x="4572000" y="1628711"/>
              <a:chExt cx="272430" cy="1729285"/>
            </a:xfrm>
          </p:grpSpPr>
          <p:sp>
            <p:nvSpPr>
              <p:cNvPr id="73" name="Cube 7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 name="Cube 7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 name="Group 17"/>
            <p:cNvGrpSpPr/>
            <p:nvPr/>
          </p:nvGrpSpPr>
          <p:grpSpPr>
            <a:xfrm>
              <a:off x="7429500" y="1535657"/>
              <a:ext cx="272430" cy="1729285"/>
              <a:chOff x="4572000" y="1628711"/>
              <a:chExt cx="272430" cy="1729285"/>
            </a:xfrm>
          </p:grpSpPr>
          <p:sp>
            <p:nvSpPr>
              <p:cNvPr id="63" name="Cube 6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be 6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7658100" y="1535657"/>
              <a:ext cx="272430" cy="1729285"/>
              <a:chOff x="4572000" y="1628711"/>
              <a:chExt cx="272430" cy="1729285"/>
            </a:xfrm>
          </p:grpSpPr>
          <p:sp>
            <p:nvSpPr>
              <p:cNvPr id="53" name="Cube 5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 name="Group 19"/>
            <p:cNvGrpSpPr/>
            <p:nvPr/>
          </p:nvGrpSpPr>
          <p:grpSpPr>
            <a:xfrm>
              <a:off x="7886700" y="1535657"/>
              <a:ext cx="272430" cy="1729285"/>
              <a:chOff x="4572000" y="1628711"/>
              <a:chExt cx="272430" cy="1729285"/>
            </a:xfrm>
          </p:grpSpPr>
          <p:sp>
            <p:nvSpPr>
              <p:cNvPr id="43" name="Cube 4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Cube 4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p:nvPr/>
          </p:nvGrpSpPr>
          <p:grpSpPr>
            <a:xfrm>
              <a:off x="8115300" y="1535657"/>
              <a:ext cx="272430" cy="1729285"/>
              <a:chOff x="4572000" y="1628711"/>
              <a:chExt cx="272430" cy="1729285"/>
            </a:xfrm>
          </p:grpSpPr>
          <p:sp>
            <p:nvSpPr>
              <p:cNvPr id="33" name="Cube 3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Cube 3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Cube 3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2" name="Group 21"/>
            <p:cNvGrpSpPr/>
            <p:nvPr/>
          </p:nvGrpSpPr>
          <p:grpSpPr>
            <a:xfrm>
              <a:off x="8343900" y="1535657"/>
              <a:ext cx="272430" cy="1729285"/>
              <a:chOff x="4572000" y="1628711"/>
              <a:chExt cx="272430" cy="1729285"/>
            </a:xfrm>
          </p:grpSpPr>
          <p:sp>
            <p:nvSpPr>
              <p:cNvPr id="23" name="Cube 22"/>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Cube 23"/>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Cube 24"/>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Cube 25"/>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3" name="Group 122"/>
          <p:cNvGrpSpPr/>
          <p:nvPr/>
        </p:nvGrpSpPr>
        <p:grpSpPr>
          <a:xfrm>
            <a:off x="4343400" y="956597"/>
            <a:ext cx="1371600" cy="1346200"/>
            <a:chOff x="6286500" y="1535657"/>
            <a:chExt cx="2329830" cy="1729285"/>
          </a:xfrm>
        </p:grpSpPr>
        <p:grpSp>
          <p:nvGrpSpPr>
            <p:cNvPr id="124" name="Group 123"/>
            <p:cNvGrpSpPr/>
            <p:nvPr/>
          </p:nvGrpSpPr>
          <p:grpSpPr>
            <a:xfrm>
              <a:off x="6286500" y="1535657"/>
              <a:ext cx="272430" cy="1729285"/>
              <a:chOff x="4572000" y="1628711"/>
              <a:chExt cx="272430" cy="1729285"/>
            </a:xfrm>
          </p:grpSpPr>
          <p:sp>
            <p:nvSpPr>
              <p:cNvPr id="224" name="Cube 22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1" name="Cube 23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Cube 23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5" name="Group 124"/>
            <p:cNvGrpSpPr/>
            <p:nvPr/>
          </p:nvGrpSpPr>
          <p:grpSpPr>
            <a:xfrm>
              <a:off x="6515100" y="1535657"/>
              <a:ext cx="272430" cy="1729285"/>
              <a:chOff x="4572000" y="1628711"/>
              <a:chExt cx="272430" cy="1729285"/>
            </a:xfrm>
          </p:grpSpPr>
          <p:sp>
            <p:nvSpPr>
              <p:cNvPr id="214" name="Cube 21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7" name="Cube 21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ube 21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6" name="Group 125"/>
            <p:cNvGrpSpPr/>
            <p:nvPr/>
          </p:nvGrpSpPr>
          <p:grpSpPr>
            <a:xfrm>
              <a:off x="6743700" y="1535657"/>
              <a:ext cx="272430" cy="1729285"/>
              <a:chOff x="4572000" y="1628711"/>
              <a:chExt cx="272430" cy="1729285"/>
            </a:xfrm>
          </p:grpSpPr>
          <p:sp>
            <p:nvSpPr>
              <p:cNvPr id="204" name="Cube 20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7" name="Cube 20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7" name="Group 126"/>
            <p:cNvGrpSpPr/>
            <p:nvPr/>
          </p:nvGrpSpPr>
          <p:grpSpPr>
            <a:xfrm>
              <a:off x="6972300" y="1535657"/>
              <a:ext cx="272430" cy="1729285"/>
              <a:chOff x="4572000" y="1628711"/>
              <a:chExt cx="272430" cy="1729285"/>
            </a:xfrm>
          </p:grpSpPr>
          <p:sp>
            <p:nvSpPr>
              <p:cNvPr id="194" name="Cube 19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7" name="Cube 19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 name="Group 127"/>
            <p:cNvGrpSpPr/>
            <p:nvPr/>
          </p:nvGrpSpPr>
          <p:grpSpPr>
            <a:xfrm>
              <a:off x="7200900" y="1535657"/>
              <a:ext cx="272430" cy="1729285"/>
              <a:chOff x="4572000" y="1628711"/>
              <a:chExt cx="272430" cy="1729285"/>
            </a:xfrm>
          </p:grpSpPr>
          <p:sp>
            <p:nvSpPr>
              <p:cNvPr id="184" name="Cube 18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7" name="Cube 18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9" name="Group 128"/>
            <p:cNvGrpSpPr/>
            <p:nvPr/>
          </p:nvGrpSpPr>
          <p:grpSpPr>
            <a:xfrm>
              <a:off x="7429500" y="1535657"/>
              <a:ext cx="272430" cy="1729285"/>
              <a:chOff x="4572000" y="1628711"/>
              <a:chExt cx="272430" cy="1729285"/>
            </a:xfrm>
          </p:grpSpPr>
          <p:sp>
            <p:nvSpPr>
              <p:cNvPr id="174" name="Cube 17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7" name="Cube 17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 name="Group 129"/>
            <p:cNvGrpSpPr/>
            <p:nvPr/>
          </p:nvGrpSpPr>
          <p:grpSpPr>
            <a:xfrm>
              <a:off x="7658100" y="1535657"/>
              <a:ext cx="272430" cy="1729285"/>
              <a:chOff x="4572000" y="1628711"/>
              <a:chExt cx="272430" cy="1729285"/>
            </a:xfrm>
          </p:grpSpPr>
          <p:sp>
            <p:nvSpPr>
              <p:cNvPr id="164" name="Cube 16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7" name="Cube 16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1" name="Group 130"/>
            <p:cNvGrpSpPr/>
            <p:nvPr/>
          </p:nvGrpSpPr>
          <p:grpSpPr>
            <a:xfrm>
              <a:off x="7886700" y="1535657"/>
              <a:ext cx="272430" cy="1729285"/>
              <a:chOff x="4572000" y="1628711"/>
              <a:chExt cx="272430" cy="1729285"/>
            </a:xfrm>
          </p:grpSpPr>
          <p:sp>
            <p:nvSpPr>
              <p:cNvPr id="154" name="Cube 15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7" name="Cube 15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2" name="Group 131"/>
            <p:cNvGrpSpPr/>
            <p:nvPr/>
          </p:nvGrpSpPr>
          <p:grpSpPr>
            <a:xfrm>
              <a:off x="8115300" y="1535657"/>
              <a:ext cx="272430" cy="1729285"/>
              <a:chOff x="4572000" y="1628711"/>
              <a:chExt cx="272430" cy="1729285"/>
            </a:xfrm>
          </p:grpSpPr>
          <p:sp>
            <p:nvSpPr>
              <p:cNvPr id="144" name="Cube 14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3" name="Group 132"/>
            <p:cNvGrpSpPr/>
            <p:nvPr/>
          </p:nvGrpSpPr>
          <p:grpSpPr>
            <a:xfrm>
              <a:off x="8343900" y="1535657"/>
              <a:ext cx="272430" cy="1729285"/>
              <a:chOff x="4572000" y="1628711"/>
              <a:chExt cx="272430" cy="1729285"/>
            </a:xfrm>
          </p:grpSpPr>
          <p:sp>
            <p:nvSpPr>
              <p:cNvPr id="134" name="Cube 13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34" name="Group 233"/>
          <p:cNvGrpSpPr/>
          <p:nvPr/>
        </p:nvGrpSpPr>
        <p:grpSpPr>
          <a:xfrm>
            <a:off x="2743200" y="2417097"/>
            <a:ext cx="1371600" cy="1346200"/>
            <a:chOff x="6286500" y="1535657"/>
            <a:chExt cx="2329830" cy="1729285"/>
          </a:xfrm>
        </p:grpSpPr>
        <p:grpSp>
          <p:nvGrpSpPr>
            <p:cNvPr id="235" name="Group 234"/>
            <p:cNvGrpSpPr/>
            <p:nvPr/>
          </p:nvGrpSpPr>
          <p:grpSpPr>
            <a:xfrm>
              <a:off x="6286500" y="1535657"/>
              <a:ext cx="272430" cy="1729285"/>
              <a:chOff x="4572000" y="1628711"/>
              <a:chExt cx="272430" cy="1729285"/>
            </a:xfrm>
          </p:grpSpPr>
          <p:sp>
            <p:nvSpPr>
              <p:cNvPr id="335" name="Cube 33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6" name="Group 235"/>
            <p:cNvGrpSpPr/>
            <p:nvPr/>
          </p:nvGrpSpPr>
          <p:grpSpPr>
            <a:xfrm>
              <a:off x="6515100" y="1535657"/>
              <a:ext cx="272430" cy="1729285"/>
              <a:chOff x="4572000" y="1628711"/>
              <a:chExt cx="272430" cy="1729285"/>
            </a:xfrm>
          </p:grpSpPr>
          <p:sp>
            <p:nvSpPr>
              <p:cNvPr id="325" name="Cube 32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7" name="Group 236"/>
            <p:cNvGrpSpPr/>
            <p:nvPr/>
          </p:nvGrpSpPr>
          <p:grpSpPr>
            <a:xfrm>
              <a:off x="6743700" y="1535657"/>
              <a:ext cx="272430" cy="1729285"/>
              <a:chOff x="4572000" y="1628711"/>
              <a:chExt cx="272430" cy="1729285"/>
            </a:xfrm>
          </p:grpSpPr>
          <p:sp>
            <p:nvSpPr>
              <p:cNvPr id="315" name="Cube 31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8" name="Group 237"/>
            <p:cNvGrpSpPr/>
            <p:nvPr/>
          </p:nvGrpSpPr>
          <p:grpSpPr>
            <a:xfrm>
              <a:off x="6972300" y="1535657"/>
              <a:ext cx="272430" cy="1729285"/>
              <a:chOff x="4572000" y="1628711"/>
              <a:chExt cx="272430" cy="1729285"/>
            </a:xfrm>
          </p:grpSpPr>
          <p:sp>
            <p:nvSpPr>
              <p:cNvPr id="305" name="Cube 30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8" name="Cube 30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9" name="Group 238"/>
            <p:cNvGrpSpPr/>
            <p:nvPr/>
          </p:nvGrpSpPr>
          <p:grpSpPr>
            <a:xfrm>
              <a:off x="7200900" y="1535657"/>
              <a:ext cx="272430" cy="1729285"/>
              <a:chOff x="4572000" y="1628711"/>
              <a:chExt cx="272430" cy="1729285"/>
            </a:xfrm>
          </p:grpSpPr>
          <p:sp>
            <p:nvSpPr>
              <p:cNvPr id="295" name="Cube 29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8" name="Cube 29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0" name="Group 239"/>
            <p:cNvGrpSpPr/>
            <p:nvPr/>
          </p:nvGrpSpPr>
          <p:grpSpPr>
            <a:xfrm>
              <a:off x="7429500" y="1535657"/>
              <a:ext cx="272430" cy="1729285"/>
              <a:chOff x="4572000" y="1628711"/>
              <a:chExt cx="272430" cy="1729285"/>
            </a:xfrm>
          </p:grpSpPr>
          <p:sp>
            <p:nvSpPr>
              <p:cNvPr id="285" name="Cube 28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8" name="Cube 28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Cube 28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1" name="Group 240"/>
            <p:cNvGrpSpPr/>
            <p:nvPr/>
          </p:nvGrpSpPr>
          <p:grpSpPr>
            <a:xfrm>
              <a:off x="7658100" y="1535657"/>
              <a:ext cx="272430" cy="1729285"/>
              <a:chOff x="4572000" y="1628711"/>
              <a:chExt cx="272430" cy="1729285"/>
            </a:xfrm>
          </p:grpSpPr>
          <p:sp>
            <p:nvSpPr>
              <p:cNvPr id="275" name="Cube 27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2" name="Group 241"/>
            <p:cNvGrpSpPr/>
            <p:nvPr/>
          </p:nvGrpSpPr>
          <p:grpSpPr>
            <a:xfrm>
              <a:off x="7886700" y="1535657"/>
              <a:ext cx="272430" cy="1729285"/>
              <a:chOff x="4572000" y="1628711"/>
              <a:chExt cx="272430" cy="1729285"/>
            </a:xfrm>
          </p:grpSpPr>
          <p:sp>
            <p:nvSpPr>
              <p:cNvPr id="265" name="Cube 26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3" name="Group 242"/>
            <p:cNvGrpSpPr/>
            <p:nvPr/>
          </p:nvGrpSpPr>
          <p:grpSpPr>
            <a:xfrm>
              <a:off x="8115300" y="1535657"/>
              <a:ext cx="272430" cy="1729285"/>
              <a:chOff x="4572000" y="1628711"/>
              <a:chExt cx="272430" cy="1729285"/>
            </a:xfrm>
          </p:grpSpPr>
          <p:sp>
            <p:nvSpPr>
              <p:cNvPr id="255" name="Cube 25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ube 25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4" name="Group 243"/>
            <p:cNvGrpSpPr/>
            <p:nvPr/>
          </p:nvGrpSpPr>
          <p:grpSpPr>
            <a:xfrm>
              <a:off x="8343900" y="1535657"/>
              <a:ext cx="272430" cy="1729285"/>
              <a:chOff x="4572000" y="1628711"/>
              <a:chExt cx="272430" cy="1729285"/>
            </a:xfrm>
          </p:grpSpPr>
          <p:sp>
            <p:nvSpPr>
              <p:cNvPr id="245" name="Cube 24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7" name="Cube 24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8" name="Cube 24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652" name="Text Placeholder 2"/>
          <p:cNvSpPr txBox="1">
            <a:spLocks/>
          </p:cNvSpPr>
          <p:nvPr/>
        </p:nvSpPr>
        <p:spPr bwMode="auto">
          <a:xfrm>
            <a:off x="5257800" y="228600"/>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358</a:t>
            </a:r>
          </a:p>
          <a:p>
            <a:pPr marL="0" indent="0" algn="ctr">
              <a:buFont typeface="Wingdings" pitchFamily="2" charset="2"/>
              <a:buNone/>
            </a:pPr>
            <a:endParaRPr lang="en-US" sz="2800" u="sng" dirty="0">
              <a:solidFill>
                <a:schemeClr val="accent1"/>
              </a:solidFill>
              <a:latin typeface="Orly's Font 2" pitchFamily="66" charset="0"/>
            </a:endParaRPr>
          </a:p>
        </p:txBody>
      </p:sp>
      <p:grpSp>
        <p:nvGrpSpPr>
          <p:cNvPr id="653" name="Group 652"/>
          <p:cNvGrpSpPr/>
          <p:nvPr/>
        </p:nvGrpSpPr>
        <p:grpSpPr>
          <a:xfrm>
            <a:off x="5829300" y="914400"/>
            <a:ext cx="1371600" cy="1346200"/>
            <a:chOff x="6286500" y="1535657"/>
            <a:chExt cx="2329830" cy="1729285"/>
          </a:xfrm>
        </p:grpSpPr>
        <p:grpSp>
          <p:nvGrpSpPr>
            <p:cNvPr id="654" name="Group 653"/>
            <p:cNvGrpSpPr/>
            <p:nvPr/>
          </p:nvGrpSpPr>
          <p:grpSpPr>
            <a:xfrm>
              <a:off x="6286500" y="1535657"/>
              <a:ext cx="272430" cy="1729285"/>
              <a:chOff x="4572000" y="1628711"/>
              <a:chExt cx="272430" cy="1729285"/>
            </a:xfrm>
          </p:grpSpPr>
          <p:sp>
            <p:nvSpPr>
              <p:cNvPr id="754" name="Cube 75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5" name="Cube 75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6" name="Cube 75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7" name="Cube 75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8" name="Cube 75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9" name="Cube 75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0" name="Cube 75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1" name="Cube 76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2" name="Cube 76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3" name="Cube 76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5" name="Group 654"/>
            <p:cNvGrpSpPr/>
            <p:nvPr/>
          </p:nvGrpSpPr>
          <p:grpSpPr>
            <a:xfrm>
              <a:off x="6515100" y="1535657"/>
              <a:ext cx="272430" cy="1729285"/>
              <a:chOff x="4572000" y="1628711"/>
              <a:chExt cx="272430" cy="1729285"/>
            </a:xfrm>
          </p:grpSpPr>
          <p:sp>
            <p:nvSpPr>
              <p:cNvPr id="744" name="Cube 74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5" name="Cube 74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6" name="Cube 74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7" name="Cube 74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8" name="Cube 74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9" name="Cube 74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0" name="Cube 74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1" name="Cube 75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2" name="Cube 75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3" name="Cube 75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6" name="Group 655"/>
            <p:cNvGrpSpPr/>
            <p:nvPr/>
          </p:nvGrpSpPr>
          <p:grpSpPr>
            <a:xfrm>
              <a:off x="6743700" y="1535657"/>
              <a:ext cx="272430" cy="1729285"/>
              <a:chOff x="4572000" y="1628711"/>
              <a:chExt cx="272430" cy="1729285"/>
            </a:xfrm>
          </p:grpSpPr>
          <p:sp>
            <p:nvSpPr>
              <p:cNvPr id="734" name="Cube 73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8" name="Cube 73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9" name="Cube 73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0" name="Cube 73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1" name="Cube 74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2" name="Cube 74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3" name="Cube 74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7" name="Group 656"/>
            <p:cNvGrpSpPr/>
            <p:nvPr/>
          </p:nvGrpSpPr>
          <p:grpSpPr>
            <a:xfrm>
              <a:off x="6972300" y="1535657"/>
              <a:ext cx="272430" cy="1729285"/>
              <a:chOff x="4572000" y="1628711"/>
              <a:chExt cx="272430" cy="1729285"/>
            </a:xfrm>
          </p:grpSpPr>
          <p:sp>
            <p:nvSpPr>
              <p:cNvPr id="724" name="Cube 72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Cube 72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1" name="Cube 73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8" name="Group 657"/>
            <p:cNvGrpSpPr/>
            <p:nvPr/>
          </p:nvGrpSpPr>
          <p:grpSpPr>
            <a:xfrm>
              <a:off x="7200900" y="1535657"/>
              <a:ext cx="272430" cy="1729285"/>
              <a:chOff x="4572000" y="1628711"/>
              <a:chExt cx="272430" cy="1729285"/>
            </a:xfrm>
          </p:grpSpPr>
          <p:sp>
            <p:nvSpPr>
              <p:cNvPr id="714" name="Cube 71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Cube 71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1" name="Cube 72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59" name="Group 658"/>
            <p:cNvGrpSpPr/>
            <p:nvPr/>
          </p:nvGrpSpPr>
          <p:grpSpPr>
            <a:xfrm>
              <a:off x="7429500" y="1535657"/>
              <a:ext cx="272430" cy="1729285"/>
              <a:chOff x="4572000" y="1628711"/>
              <a:chExt cx="272430" cy="1729285"/>
            </a:xfrm>
          </p:grpSpPr>
          <p:sp>
            <p:nvSpPr>
              <p:cNvPr id="704" name="Cube 70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Cube 70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1" name="Cube 71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0" name="Group 659"/>
            <p:cNvGrpSpPr/>
            <p:nvPr/>
          </p:nvGrpSpPr>
          <p:grpSpPr>
            <a:xfrm>
              <a:off x="7658100" y="1535657"/>
              <a:ext cx="272430" cy="1729285"/>
              <a:chOff x="4572000" y="1628711"/>
              <a:chExt cx="272430" cy="1729285"/>
            </a:xfrm>
          </p:grpSpPr>
          <p:sp>
            <p:nvSpPr>
              <p:cNvPr id="694" name="Cube 69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Cube 69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1" name="Cube 70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1" name="Group 660"/>
            <p:cNvGrpSpPr/>
            <p:nvPr/>
          </p:nvGrpSpPr>
          <p:grpSpPr>
            <a:xfrm>
              <a:off x="7886700" y="1535657"/>
              <a:ext cx="272430" cy="1729285"/>
              <a:chOff x="4572000" y="1628711"/>
              <a:chExt cx="272430" cy="1729285"/>
            </a:xfrm>
          </p:grpSpPr>
          <p:sp>
            <p:nvSpPr>
              <p:cNvPr id="684" name="Cube 68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Cube 68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1" name="Cube 69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2" name="Group 661"/>
            <p:cNvGrpSpPr/>
            <p:nvPr/>
          </p:nvGrpSpPr>
          <p:grpSpPr>
            <a:xfrm>
              <a:off x="8115300" y="1535657"/>
              <a:ext cx="272430" cy="1729285"/>
              <a:chOff x="4572000" y="1628711"/>
              <a:chExt cx="272430" cy="1729285"/>
            </a:xfrm>
          </p:grpSpPr>
          <p:sp>
            <p:nvSpPr>
              <p:cNvPr id="674" name="Cube 67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5" name="Cube 67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6" name="Cube 67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7" name="Cube 67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8" name="Cube 67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9" name="Cube 67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0" name="Cube 67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1" name="Cube 68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63" name="Group 662"/>
            <p:cNvGrpSpPr/>
            <p:nvPr/>
          </p:nvGrpSpPr>
          <p:grpSpPr>
            <a:xfrm>
              <a:off x="8343900" y="1535657"/>
              <a:ext cx="272430" cy="1729285"/>
              <a:chOff x="4572000" y="1628711"/>
              <a:chExt cx="272430" cy="1729285"/>
            </a:xfrm>
          </p:grpSpPr>
          <p:sp>
            <p:nvSpPr>
              <p:cNvPr id="664" name="Cube 663"/>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5" name="Cube 664"/>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64" name="Group 763"/>
          <p:cNvGrpSpPr/>
          <p:nvPr/>
        </p:nvGrpSpPr>
        <p:grpSpPr>
          <a:xfrm>
            <a:off x="7429500" y="914400"/>
            <a:ext cx="1371600" cy="1346200"/>
            <a:chOff x="6286500" y="1535657"/>
            <a:chExt cx="2329830" cy="1729285"/>
          </a:xfrm>
        </p:grpSpPr>
        <p:grpSp>
          <p:nvGrpSpPr>
            <p:cNvPr id="765" name="Group 764"/>
            <p:cNvGrpSpPr/>
            <p:nvPr/>
          </p:nvGrpSpPr>
          <p:grpSpPr>
            <a:xfrm>
              <a:off x="6286500" y="1535657"/>
              <a:ext cx="272430" cy="1729285"/>
              <a:chOff x="4572000" y="1628711"/>
              <a:chExt cx="272430" cy="1729285"/>
            </a:xfrm>
          </p:grpSpPr>
          <p:sp>
            <p:nvSpPr>
              <p:cNvPr id="865" name="Cube 86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6" name="Cube 86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7" name="Cube 86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8" name="Cube 86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9" name="Cube 86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0" name="Cube 86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1" name="Cube 87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2" name="Cube 87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3" name="Cube 87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4" name="Cube 87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6" name="Group 765"/>
            <p:cNvGrpSpPr/>
            <p:nvPr/>
          </p:nvGrpSpPr>
          <p:grpSpPr>
            <a:xfrm>
              <a:off x="6515100" y="1535657"/>
              <a:ext cx="272430" cy="1729285"/>
              <a:chOff x="4572000" y="1628711"/>
              <a:chExt cx="272430" cy="1729285"/>
            </a:xfrm>
          </p:grpSpPr>
          <p:sp>
            <p:nvSpPr>
              <p:cNvPr id="855" name="Cube 85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6" name="Cube 85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7" name="Cube 85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8" name="Cube 85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9" name="Cube 85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0" name="Cube 85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1" name="Cube 86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2" name="Cube 86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3" name="Cube 86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4" name="Cube 86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7" name="Group 766"/>
            <p:cNvGrpSpPr/>
            <p:nvPr/>
          </p:nvGrpSpPr>
          <p:grpSpPr>
            <a:xfrm>
              <a:off x="6743700" y="1535657"/>
              <a:ext cx="272430" cy="1729285"/>
              <a:chOff x="4572000" y="1628711"/>
              <a:chExt cx="272430" cy="1729285"/>
            </a:xfrm>
          </p:grpSpPr>
          <p:sp>
            <p:nvSpPr>
              <p:cNvPr id="845" name="Cube 84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6" name="Cube 84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7" name="Cube 84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8" name="Cube 84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9" name="Cube 84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0" name="Cube 84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1" name="Cube 85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2" name="Cube 85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3" name="Cube 85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4" name="Cube 85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8" name="Group 767"/>
            <p:cNvGrpSpPr/>
            <p:nvPr/>
          </p:nvGrpSpPr>
          <p:grpSpPr>
            <a:xfrm>
              <a:off x="6972300" y="1535657"/>
              <a:ext cx="272430" cy="1729285"/>
              <a:chOff x="4572000" y="1628711"/>
              <a:chExt cx="272430" cy="1729285"/>
            </a:xfrm>
          </p:grpSpPr>
          <p:sp>
            <p:nvSpPr>
              <p:cNvPr id="835" name="Cube 83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6" name="Cube 83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7" name="Cube 83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8" name="Cube 83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9" name="Cube 83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0" name="Cube 83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1" name="Cube 84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2" name="Cube 84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3" name="Cube 84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4" name="Cube 84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9" name="Group 768"/>
            <p:cNvGrpSpPr/>
            <p:nvPr/>
          </p:nvGrpSpPr>
          <p:grpSpPr>
            <a:xfrm>
              <a:off x="7200900" y="1535657"/>
              <a:ext cx="272430" cy="1729285"/>
              <a:chOff x="4572000" y="1628711"/>
              <a:chExt cx="272430" cy="1729285"/>
            </a:xfrm>
          </p:grpSpPr>
          <p:sp>
            <p:nvSpPr>
              <p:cNvPr id="825" name="Cube 82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6" name="Cube 82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7" name="Cube 82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8" name="Cube 82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9" name="Cube 82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0" name="Cube 82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1" name="Cube 83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2" name="Cube 83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3" name="Cube 83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4" name="Cube 83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0" name="Group 769"/>
            <p:cNvGrpSpPr/>
            <p:nvPr/>
          </p:nvGrpSpPr>
          <p:grpSpPr>
            <a:xfrm>
              <a:off x="7429500" y="1535657"/>
              <a:ext cx="272430" cy="1729285"/>
              <a:chOff x="4572000" y="1628711"/>
              <a:chExt cx="272430" cy="1729285"/>
            </a:xfrm>
          </p:grpSpPr>
          <p:sp>
            <p:nvSpPr>
              <p:cNvPr id="815" name="Cube 81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6" name="Cube 81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7" name="Cube 81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8" name="Cube 81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9" name="Cube 81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0" name="Cube 81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1" name="Cube 82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2" name="Cube 82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3" name="Cube 82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4" name="Cube 82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1" name="Group 770"/>
            <p:cNvGrpSpPr/>
            <p:nvPr/>
          </p:nvGrpSpPr>
          <p:grpSpPr>
            <a:xfrm>
              <a:off x="7658100" y="1535657"/>
              <a:ext cx="272430" cy="1729285"/>
              <a:chOff x="4572000" y="1628711"/>
              <a:chExt cx="272430" cy="1729285"/>
            </a:xfrm>
          </p:grpSpPr>
          <p:sp>
            <p:nvSpPr>
              <p:cNvPr id="805" name="Cube 80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6" name="Cube 80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7" name="Cube 80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8" name="Cube 80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9" name="Cube 80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0" name="Cube 80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1" name="Cube 81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2" name="Cube 81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3" name="Cube 81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4" name="Cube 81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2" name="Group 771"/>
            <p:cNvGrpSpPr/>
            <p:nvPr/>
          </p:nvGrpSpPr>
          <p:grpSpPr>
            <a:xfrm>
              <a:off x="7886700" y="1535657"/>
              <a:ext cx="272430" cy="1729285"/>
              <a:chOff x="4572000" y="1628711"/>
              <a:chExt cx="272430" cy="1729285"/>
            </a:xfrm>
          </p:grpSpPr>
          <p:sp>
            <p:nvSpPr>
              <p:cNvPr id="795" name="Cube 79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6" name="Cube 79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7" name="Cube 79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8" name="Cube 79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9" name="Cube 79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0" name="Cube 79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1" name="Cube 80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2" name="Cube 80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3" name="Cube 80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4" name="Cube 80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3" name="Group 772"/>
            <p:cNvGrpSpPr/>
            <p:nvPr/>
          </p:nvGrpSpPr>
          <p:grpSpPr>
            <a:xfrm>
              <a:off x="8115300" y="1535657"/>
              <a:ext cx="272430" cy="1729285"/>
              <a:chOff x="4572000" y="1628711"/>
              <a:chExt cx="272430" cy="1729285"/>
            </a:xfrm>
          </p:grpSpPr>
          <p:sp>
            <p:nvSpPr>
              <p:cNvPr id="785" name="Cube 78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6" name="Cube 78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7" name="Cube 78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8" name="Cube 78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9" name="Cube 78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0" name="Cube 78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1" name="Cube 79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2" name="Cube 79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3" name="Cube 79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4" name="Cube 79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74" name="Group 773"/>
            <p:cNvGrpSpPr/>
            <p:nvPr/>
          </p:nvGrpSpPr>
          <p:grpSpPr>
            <a:xfrm>
              <a:off x="8343900" y="1535657"/>
              <a:ext cx="272430" cy="1729285"/>
              <a:chOff x="4572000" y="1628711"/>
              <a:chExt cx="272430" cy="1729285"/>
            </a:xfrm>
          </p:grpSpPr>
          <p:sp>
            <p:nvSpPr>
              <p:cNvPr id="775" name="Cube 774"/>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6" name="Cube 775"/>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7" name="Cube 776"/>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8" name="Cube 777"/>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9" name="Cube 778"/>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0" name="Cube 779"/>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1" name="Cube 780"/>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2" name="Cube 781"/>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3" name="Cube 782"/>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4" name="Cube 783"/>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875" name="Group 874"/>
          <p:cNvGrpSpPr/>
          <p:nvPr/>
        </p:nvGrpSpPr>
        <p:grpSpPr>
          <a:xfrm>
            <a:off x="4343400" y="2400300"/>
            <a:ext cx="1371600" cy="1346200"/>
            <a:chOff x="6286500" y="1535657"/>
            <a:chExt cx="2329830" cy="1729285"/>
          </a:xfrm>
        </p:grpSpPr>
        <p:grpSp>
          <p:nvGrpSpPr>
            <p:cNvPr id="876" name="Group 875"/>
            <p:cNvGrpSpPr/>
            <p:nvPr/>
          </p:nvGrpSpPr>
          <p:grpSpPr>
            <a:xfrm>
              <a:off x="6286500" y="1535657"/>
              <a:ext cx="272430" cy="1729285"/>
              <a:chOff x="4572000" y="1628711"/>
              <a:chExt cx="272430" cy="1729285"/>
            </a:xfrm>
          </p:grpSpPr>
          <p:sp>
            <p:nvSpPr>
              <p:cNvPr id="976" name="Cube 9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7" name="Cube 9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8" name="Cube 9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9" name="Cube 9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0" name="Cube 9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1" name="Cube 9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2" name="Cube 9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3" name="Cube 9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4" name="Cube 9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5" name="Cube 9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7" name="Group 876"/>
            <p:cNvGrpSpPr/>
            <p:nvPr/>
          </p:nvGrpSpPr>
          <p:grpSpPr>
            <a:xfrm>
              <a:off x="6515100" y="1535657"/>
              <a:ext cx="272430" cy="1729285"/>
              <a:chOff x="4572000" y="1628711"/>
              <a:chExt cx="272430" cy="1729285"/>
            </a:xfrm>
          </p:grpSpPr>
          <p:sp>
            <p:nvSpPr>
              <p:cNvPr id="966" name="Cube 9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7" name="Cube 9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8" name="Cube 9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9" name="Cube 9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0" name="Cube 9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1" name="Cube 9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2" name="Cube 9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3" name="Cube 9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4" name="Cube 9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5" name="Cube 9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8" name="Group 877"/>
            <p:cNvGrpSpPr/>
            <p:nvPr/>
          </p:nvGrpSpPr>
          <p:grpSpPr>
            <a:xfrm>
              <a:off x="6743700" y="1535657"/>
              <a:ext cx="272430" cy="1729285"/>
              <a:chOff x="4572000" y="1628711"/>
              <a:chExt cx="272430" cy="1729285"/>
            </a:xfrm>
          </p:grpSpPr>
          <p:sp>
            <p:nvSpPr>
              <p:cNvPr id="956" name="Cube 9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7" name="Cube 9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8" name="Cube 9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9" name="Cube 9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0" name="Cube 9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1" name="Cube 9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2" name="Cube 9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3" name="Cube 9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4" name="Cube 9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5" name="Cube 9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79" name="Group 878"/>
            <p:cNvGrpSpPr/>
            <p:nvPr/>
          </p:nvGrpSpPr>
          <p:grpSpPr>
            <a:xfrm>
              <a:off x="6972300" y="1535657"/>
              <a:ext cx="272430" cy="1729285"/>
              <a:chOff x="4572000" y="1628711"/>
              <a:chExt cx="272430" cy="1729285"/>
            </a:xfrm>
          </p:grpSpPr>
          <p:sp>
            <p:nvSpPr>
              <p:cNvPr id="946" name="Cube 9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7" name="Cube 9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8" name="Cube 9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9" name="Cube 9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0" name="Cube 9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1" name="Cube 9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2" name="Cube 9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3" name="Cube 9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4" name="Cube 9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5" name="Cube 9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0" name="Group 879"/>
            <p:cNvGrpSpPr/>
            <p:nvPr/>
          </p:nvGrpSpPr>
          <p:grpSpPr>
            <a:xfrm>
              <a:off x="7200900" y="1535657"/>
              <a:ext cx="272430" cy="1729285"/>
              <a:chOff x="4572000" y="1628711"/>
              <a:chExt cx="272430" cy="1729285"/>
            </a:xfrm>
          </p:grpSpPr>
          <p:sp>
            <p:nvSpPr>
              <p:cNvPr id="936" name="Cube 9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7" name="Cube 9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8" name="Cube 9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9" name="Cube 9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0" name="Cube 9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1" name="Cube 9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2" name="Cube 9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3" name="Cube 9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4" name="Cube 9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5" name="Cube 9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1" name="Group 880"/>
            <p:cNvGrpSpPr/>
            <p:nvPr/>
          </p:nvGrpSpPr>
          <p:grpSpPr>
            <a:xfrm>
              <a:off x="7429500" y="1535657"/>
              <a:ext cx="272430" cy="1729285"/>
              <a:chOff x="4572000" y="1628711"/>
              <a:chExt cx="272430" cy="1729285"/>
            </a:xfrm>
          </p:grpSpPr>
          <p:sp>
            <p:nvSpPr>
              <p:cNvPr id="926" name="Cube 9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7" name="Cube 9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8" name="Cube 9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9" name="Cube 9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0" name="Cube 9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1" name="Cube 9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2" name="Cube 9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3" name="Cube 9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4" name="Cube 9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5" name="Cube 9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2" name="Group 881"/>
            <p:cNvGrpSpPr/>
            <p:nvPr/>
          </p:nvGrpSpPr>
          <p:grpSpPr>
            <a:xfrm>
              <a:off x="7658100" y="1535657"/>
              <a:ext cx="272430" cy="1729285"/>
              <a:chOff x="4572000" y="1628711"/>
              <a:chExt cx="272430" cy="1729285"/>
            </a:xfrm>
          </p:grpSpPr>
          <p:sp>
            <p:nvSpPr>
              <p:cNvPr id="916" name="Cube 9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7" name="Cube 9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8" name="Cube 9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9" name="Cube 9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0" name="Cube 9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1" name="Cube 9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2" name="Cube 9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3" name="Cube 9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4" name="Cube 9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5" name="Cube 9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3" name="Group 882"/>
            <p:cNvGrpSpPr/>
            <p:nvPr/>
          </p:nvGrpSpPr>
          <p:grpSpPr>
            <a:xfrm>
              <a:off x="7886700" y="1535657"/>
              <a:ext cx="272430" cy="1729285"/>
              <a:chOff x="4572000" y="1628711"/>
              <a:chExt cx="272430" cy="1729285"/>
            </a:xfrm>
          </p:grpSpPr>
          <p:sp>
            <p:nvSpPr>
              <p:cNvPr id="906" name="Cube 9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7" name="Cube 9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8" name="Cube 9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9" name="Cube 9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0" name="Cube 9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1" name="Cube 9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2" name="Cube 9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3" name="Cube 9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4" name="Cube 9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5" name="Cube 9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4" name="Group 883"/>
            <p:cNvGrpSpPr/>
            <p:nvPr/>
          </p:nvGrpSpPr>
          <p:grpSpPr>
            <a:xfrm>
              <a:off x="8115300" y="1535657"/>
              <a:ext cx="272430" cy="1729285"/>
              <a:chOff x="4572000" y="1628711"/>
              <a:chExt cx="272430" cy="1729285"/>
            </a:xfrm>
          </p:grpSpPr>
          <p:sp>
            <p:nvSpPr>
              <p:cNvPr id="896" name="Cube 8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7" name="Cube 8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8" name="Cube 8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9" name="Cube 8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0" name="Cube 8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1" name="Cube 9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2" name="Cube 9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3" name="Cube 9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4" name="Cube 9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5" name="Cube 9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5" name="Group 884"/>
            <p:cNvGrpSpPr/>
            <p:nvPr/>
          </p:nvGrpSpPr>
          <p:grpSpPr>
            <a:xfrm>
              <a:off x="8343900" y="1535657"/>
              <a:ext cx="272430" cy="1729285"/>
              <a:chOff x="4572000" y="1628711"/>
              <a:chExt cx="272430" cy="1729285"/>
            </a:xfrm>
          </p:grpSpPr>
          <p:sp>
            <p:nvSpPr>
              <p:cNvPr id="886" name="Cube 8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7" name="Cube 8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8" name="Cube 8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9" name="Cube 8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0" name="Cube 8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1" name="Cube 8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2" name="Cube 8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3" name="Cube 8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4" name="Cube 8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5" name="Cube 8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986" name="Group 985"/>
          <p:cNvGrpSpPr/>
          <p:nvPr/>
        </p:nvGrpSpPr>
        <p:grpSpPr>
          <a:xfrm>
            <a:off x="5829300" y="2400300"/>
            <a:ext cx="1371600" cy="1346200"/>
            <a:chOff x="6286500" y="1535657"/>
            <a:chExt cx="2329830" cy="1729285"/>
          </a:xfrm>
        </p:grpSpPr>
        <p:grpSp>
          <p:nvGrpSpPr>
            <p:cNvPr id="987" name="Group 986"/>
            <p:cNvGrpSpPr/>
            <p:nvPr/>
          </p:nvGrpSpPr>
          <p:grpSpPr>
            <a:xfrm>
              <a:off x="6286500" y="1535657"/>
              <a:ext cx="272430" cy="1729285"/>
              <a:chOff x="4572000" y="1628711"/>
              <a:chExt cx="272430" cy="1729285"/>
            </a:xfrm>
          </p:grpSpPr>
          <p:sp>
            <p:nvSpPr>
              <p:cNvPr id="1087" name="Cube 10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8" name="Cube 10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9" name="Cube 10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0" name="Cube 10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1" name="Cube 10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2" name="Cube 10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3" name="Cube 10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4" name="Cube 10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5" name="Cube 10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6" name="Cube 10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88" name="Group 987"/>
            <p:cNvGrpSpPr/>
            <p:nvPr/>
          </p:nvGrpSpPr>
          <p:grpSpPr>
            <a:xfrm>
              <a:off x="6515100" y="1535657"/>
              <a:ext cx="272430" cy="1729285"/>
              <a:chOff x="4572000" y="1628711"/>
              <a:chExt cx="272430" cy="1729285"/>
            </a:xfrm>
          </p:grpSpPr>
          <p:sp>
            <p:nvSpPr>
              <p:cNvPr id="1077" name="Cube 10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8" name="Cube 10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9" name="Cube 10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0" name="Cube 10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1" name="Cube 10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2" name="Cube 10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3" name="Cube 10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4" name="Cube 10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5" name="Cube 10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6" name="Cube 10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89" name="Group 988"/>
            <p:cNvGrpSpPr/>
            <p:nvPr/>
          </p:nvGrpSpPr>
          <p:grpSpPr>
            <a:xfrm>
              <a:off x="6743700" y="1535657"/>
              <a:ext cx="272430" cy="1729285"/>
              <a:chOff x="4572000" y="1628711"/>
              <a:chExt cx="272430" cy="1729285"/>
            </a:xfrm>
          </p:grpSpPr>
          <p:sp>
            <p:nvSpPr>
              <p:cNvPr id="1067" name="Cube 10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8" name="Cube 10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9" name="Cube 10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0" name="Cube 10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1" name="Cube 10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2" name="Cube 10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3" name="Cube 10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4" name="Cube 10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5" name="Cube 10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6" name="Cube 10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0" name="Group 989"/>
            <p:cNvGrpSpPr/>
            <p:nvPr/>
          </p:nvGrpSpPr>
          <p:grpSpPr>
            <a:xfrm>
              <a:off x="6972300" y="1535657"/>
              <a:ext cx="272430" cy="1729285"/>
              <a:chOff x="4572000" y="1628711"/>
              <a:chExt cx="272430" cy="1729285"/>
            </a:xfrm>
          </p:grpSpPr>
          <p:sp>
            <p:nvSpPr>
              <p:cNvPr id="1057" name="Cube 10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8" name="Cube 10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9" name="Cube 10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0" name="Cube 10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1" name="Cube 10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2" name="Cube 10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3" name="Cube 10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4" name="Cube 10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5" name="Cube 10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6" name="Cube 10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1" name="Group 990"/>
            <p:cNvGrpSpPr/>
            <p:nvPr/>
          </p:nvGrpSpPr>
          <p:grpSpPr>
            <a:xfrm>
              <a:off x="7200900" y="1535657"/>
              <a:ext cx="272430" cy="1729285"/>
              <a:chOff x="4572000" y="1628711"/>
              <a:chExt cx="272430" cy="1729285"/>
            </a:xfrm>
          </p:grpSpPr>
          <p:sp>
            <p:nvSpPr>
              <p:cNvPr id="1047" name="Cube 10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8" name="Cube 10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9" name="Cube 10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0" name="Cube 10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1" name="Cube 10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2" name="Cube 10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3" name="Cube 10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4" name="Cube 10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5" name="Cube 10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6" name="Cube 10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2" name="Group 991"/>
            <p:cNvGrpSpPr/>
            <p:nvPr/>
          </p:nvGrpSpPr>
          <p:grpSpPr>
            <a:xfrm>
              <a:off x="7429500" y="1535657"/>
              <a:ext cx="272430" cy="1729285"/>
              <a:chOff x="4572000" y="1628711"/>
              <a:chExt cx="272430" cy="1729285"/>
            </a:xfrm>
          </p:grpSpPr>
          <p:sp>
            <p:nvSpPr>
              <p:cNvPr id="1037" name="Cube 10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8" name="Cube 10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9" name="Cube 10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0" name="Cube 10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1" name="Cube 10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2" name="Cube 10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3" name="Cube 10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4" name="Cube 10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5" name="Cube 10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6" name="Cube 10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3" name="Group 992"/>
            <p:cNvGrpSpPr/>
            <p:nvPr/>
          </p:nvGrpSpPr>
          <p:grpSpPr>
            <a:xfrm>
              <a:off x="7658100" y="1535657"/>
              <a:ext cx="272430" cy="1729285"/>
              <a:chOff x="4572000" y="1628711"/>
              <a:chExt cx="272430" cy="1729285"/>
            </a:xfrm>
          </p:grpSpPr>
          <p:sp>
            <p:nvSpPr>
              <p:cNvPr id="1027" name="Cube 10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8" name="Cube 10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9" name="Cube 10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0" name="Cube 10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1" name="Cube 10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2" name="Cube 10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3" name="Cube 10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4" name="Cube 10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5" name="Cube 10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6" name="Cube 10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4" name="Group 993"/>
            <p:cNvGrpSpPr/>
            <p:nvPr/>
          </p:nvGrpSpPr>
          <p:grpSpPr>
            <a:xfrm>
              <a:off x="7886700" y="1535657"/>
              <a:ext cx="272430" cy="1729285"/>
              <a:chOff x="4572000" y="1628711"/>
              <a:chExt cx="272430" cy="1729285"/>
            </a:xfrm>
          </p:grpSpPr>
          <p:sp>
            <p:nvSpPr>
              <p:cNvPr id="1017" name="Cube 10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8" name="Cube 10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9" name="Cube 10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0" name="Cube 10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1" name="Cube 10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2" name="Cube 10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3" name="Cube 10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4" name="Cube 10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5" name="Cube 10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6" name="Cube 10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5" name="Group 994"/>
            <p:cNvGrpSpPr/>
            <p:nvPr/>
          </p:nvGrpSpPr>
          <p:grpSpPr>
            <a:xfrm>
              <a:off x="8115300" y="1535657"/>
              <a:ext cx="272430" cy="1729285"/>
              <a:chOff x="4572000" y="1628711"/>
              <a:chExt cx="272430" cy="1729285"/>
            </a:xfrm>
          </p:grpSpPr>
          <p:sp>
            <p:nvSpPr>
              <p:cNvPr id="1007" name="Cube 10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8" name="Cube 10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9" name="Cube 10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0" name="Cube 10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1" name="Cube 10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2" name="Cube 10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3" name="Cube 10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4" name="Cube 10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5" name="Cube 10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6" name="Cube 10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6" name="Group 995"/>
            <p:cNvGrpSpPr/>
            <p:nvPr/>
          </p:nvGrpSpPr>
          <p:grpSpPr>
            <a:xfrm>
              <a:off x="8343900" y="1535657"/>
              <a:ext cx="272430" cy="1729285"/>
              <a:chOff x="4572000" y="1628711"/>
              <a:chExt cx="272430" cy="1729285"/>
            </a:xfrm>
          </p:grpSpPr>
          <p:sp>
            <p:nvSpPr>
              <p:cNvPr id="997" name="Cube 9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8" name="Cube 9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9" name="Cube 9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0" name="Cube 9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1" name="Cube 10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2" name="Cube 10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3" name="Cube 10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4" name="Cube 10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5" name="Cube 10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6" name="Cube 10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097" name="Oval 1096"/>
          <p:cNvSpPr/>
          <p:nvPr/>
        </p:nvSpPr>
        <p:spPr>
          <a:xfrm>
            <a:off x="7101708" y="685800"/>
            <a:ext cx="2057400" cy="18288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098" name="Group 1097"/>
          <p:cNvGrpSpPr/>
          <p:nvPr/>
        </p:nvGrpSpPr>
        <p:grpSpPr>
          <a:xfrm>
            <a:off x="7315200" y="800100"/>
            <a:ext cx="1485900" cy="1371600"/>
            <a:chOff x="7658100" y="3200400"/>
            <a:chExt cx="457200" cy="1371600"/>
          </a:xfrm>
        </p:grpSpPr>
        <p:cxnSp>
          <p:nvCxnSpPr>
            <p:cNvPr id="1099" name="Straight Connector 1098"/>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00" name="Straight Connector 1099"/>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01" name="Group 1100"/>
          <p:cNvGrpSpPr/>
          <p:nvPr/>
        </p:nvGrpSpPr>
        <p:grpSpPr>
          <a:xfrm>
            <a:off x="2743200" y="3886200"/>
            <a:ext cx="228600" cy="1502697"/>
            <a:chOff x="4299570" y="1568785"/>
            <a:chExt cx="272430" cy="1729285"/>
          </a:xfrm>
          <a:solidFill>
            <a:schemeClr val="accent1"/>
          </a:solidFill>
        </p:grpSpPr>
        <p:sp>
          <p:nvSpPr>
            <p:cNvPr id="1102" name="Cube 1101"/>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3" name="Cube 1102"/>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4" name="Cube 1103"/>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5" name="Cube 1104"/>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6" name="Cube 1105"/>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7" name="Cube 1106"/>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8" name="Cube 1107"/>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9" name="Cube 1108"/>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0" name="Cube 1109"/>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1" name="Cube 1110"/>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12" name="Group 1111"/>
          <p:cNvGrpSpPr/>
          <p:nvPr/>
        </p:nvGrpSpPr>
        <p:grpSpPr>
          <a:xfrm>
            <a:off x="3086100" y="3886200"/>
            <a:ext cx="228600" cy="1502697"/>
            <a:chOff x="4299570" y="1568785"/>
            <a:chExt cx="272430" cy="1729285"/>
          </a:xfrm>
          <a:solidFill>
            <a:schemeClr val="accent1"/>
          </a:solidFill>
        </p:grpSpPr>
        <p:sp>
          <p:nvSpPr>
            <p:cNvPr id="1113" name="Cube 1112"/>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4" name="Cube 1113"/>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5" name="Cube 1114"/>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6" name="Cube 1115"/>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7" name="Cube 1116"/>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8" name="Cube 1117"/>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9" name="Cube 1118"/>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0" name="Cube 1119"/>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1" name="Cube 1120"/>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2" name="Cube 1121"/>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23" name="Group 1122"/>
          <p:cNvGrpSpPr/>
          <p:nvPr/>
        </p:nvGrpSpPr>
        <p:grpSpPr>
          <a:xfrm>
            <a:off x="3429000" y="3886200"/>
            <a:ext cx="228600" cy="1502697"/>
            <a:chOff x="4299570" y="1568785"/>
            <a:chExt cx="272430" cy="1729285"/>
          </a:xfrm>
          <a:solidFill>
            <a:schemeClr val="accent1"/>
          </a:solidFill>
        </p:grpSpPr>
        <p:sp>
          <p:nvSpPr>
            <p:cNvPr id="1124" name="Cube 1123"/>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5" name="Cube 1124"/>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6" name="Cube 1125"/>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7" name="Cube 1126"/>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8" name="Cube 1127"/>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9" name="Cube 1128"/>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0" name="Cube 1129"/>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1" name="Cube 1130"/>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2" name="Cube 1131"/>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3" name="Cube 1132"/>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34" name="Group 1133"/>
          <p:cNvGrpSpPr/>
          <p:nvPr/>
        </p:nvGrpSpPr>
        <p:grpSpPr>
          <a:xfrm>
            <a:off x="3771900" y="3886200"/>
            <a:ext cx="228600" cy="1502697"/>
            <a:chOff x="4299570" y="1568785"/>
            <a:chExt cx="272430" cy="1729285"/>
          </a:xfrm>
          <a:solidFill>
            <a:schemeClr val="accent1"/>
          </a:solidFill>
        </p:grpSpPr>
        <p:sp>
          <p:nvSpPr>
            <p:cNvPr id="1135" name="Cube 1134"/>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6" name="Cube 1135"/>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7" name="Cube 1136"/>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8" name="Cube 1137"/>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9" name="Cube 1138"/>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0" name="Cube 1139"/>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1" name="Cube 1140"/>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2" name="Cube 1141"/>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3" name="Cube 1142"/>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4" name="Cube 1143"/>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45" name="Group 1144"/>
          <p:cNvGrpSpPr/>
          <p:nvPr/>
        </p:nvGrpSpPr>
        <p:grpSpPr>
          <a:xfrm>
            <a:off x="4114800" y="3886200"/>
            <a:ext cx="228600" cy="1502697"/>
            <a:chOff x="4299570" y="1568785"/>
            <a:chExt cx="272430" cy="1729285"/>
          </a:xfrm>
          <a:solidFill>
            <a:schemeClr val="accent1"/>
          </a:solidFill>
        </p:grpSpPr>
        <p:sp>
          <p:nvSpPr>
            <p:cNvPr id="1146" name="Cube 1145"/>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7" name="Cube 1146"/>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8" name="Cube 1147"/>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9" name="Cube 1148"/>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0" name="Cube 1149"/>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1" name="Cube 1150"/>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2" name="Cube 1151"/>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3" name="Cube 1152"/>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4" name="Cube 1153"/>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5" name="Cube 1154"/>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56" name="Group 1155"/>
          <p:cNvGrpSpPr/>
          <p:nvPr/>
        </p:nvGrpSpPr>
        <p:grpSpPr>
          <a:xfrm>
            <a:off x="4457700" y="3886200"/>
            <a:ext cx="228600" cy="1502697"/>
            <a:chOff x="4299570" y="1568785"/>
            <a:chExt cx="272430" cy="1729285"/>
          </a:xfrm>
          <a:solidFill>
            <a:schemeClr val="accent1"/>
          </a:solidFill>
        </p:grpSpPr>
        <p:sp>
          <p:nvSpPr>
            <p:cNvPr id="1157" name="Cube 1156"/>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8" name="Cube 1157"/>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9" name="Cube 1158"/>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0" name="Cube 1159"/>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1" name="Cube 1160"/>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2" name="Cube 1161"/>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3" name="Cube 1162"/>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4" name="Cube 1163"/>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5" name="Cube 1164"/>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6" name="Cube 1165"/>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67" name="Group 1166"/>
          <p:cNvGrpSpPr/>
          <p:nvPr/>
        </p:nvGrpSpPr>
        <p:grpSpPr>
          <a:xfrm>
            <a:off x="4800600" y="3886200"/>
            <a:ext cx="228600" cy="1502697"/>
            <a:chOff x="4299570" y="1568785"/>
            <a:chExt cx="272430" cy="1729285"/>
          </a:xfrm>
          <a:solidFill>
            <a:schemeClr val="accent1"/>
          </a:solidFill>
        </p:grpSpPr>
        <p:sp>
          <p:nvSpPr>
            <p:cNvPr id="1168" name="Cube 1167"/>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9" name="Cube 1168"/>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0" name="Cube 1169"/>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1" name="Cube 1170"/>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2" name="Cube 1171"/>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3" name="Cube 1172"/>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4" name="Cube 1173"/>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5" name="Cube 1174"/>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6" name="Cube 1175"/>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7" name="Cube 1176"/>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78" name="Group 1177"/>
          <p:cNvGrpSpPr/>
          <p:nvPr/>
        </p:nvGrpSpPr>
        <p:grpSpPr>
          <a:xfrm>
            <a:off x="5143500" y="3886200"/>
            <a:ext cx="228600" cy="1502697"/>
            <a:chOff x="4299570" y="1568785"/>
            <a:chExt cx="272430" cy="1729285"/>
          </a:xfrm>
          <a:solidFill>
            <a:schemeClr val="accent1"/>
          </a:solidFill>
        </p:grpSpPr>
        <p:sp>
          <p:nvSpPr>
            <p:cNvPr id="1179" name="Cube 1178"/>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0" name="Cube 1179"/>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1" name="Cube 1180"/>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2" name="Cube 1181"/>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3" name="Cube 1182"/>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4" name="Cube 1183"/>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5" name="Cube 1184"/>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6" name="Cube 1185"/>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7" name="Cube 1186"/>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8" name="Cube 1187"/>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189" name="Group 1188"/>
          <p:cNvGrpSpPr/>
          <p:nvPr/>
        </p:nvGrpSpPr>
        <p:grpSpPr>
          <a:xfrm>
            <a:off x="5486400" y="3886200"/>
            <a:ext cx="228600" cy="1502697"/>
            <a:chOff x="4299570" y="1568785"/>
            <a:chExt cx="272430" cy="1729285"/>
          </a:xfrm>
          <a:solidFill>
            <a:schemeClr val="accent1"/>
          </a:solidFill>
        </p:grpSpPr>
        <p:sp>
          <p:nvSpPr>
            <p:cNvPr id="1190" name="Cube 1189"/>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1" name="Cube 1190"/>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2" name="Cube 1191"/>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3" name="Cube 1192"/>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4" name="Cube 1193"/>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5" name="Cube 1194"/>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6" name="Cube 1195"/>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7" name="Cube 1196"/>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8" name="Cube 1197"/>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9" name="Cube 1198"/>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00" name="Group 1199"/>
          <p:cNvGrpSpPr/>
          <p:nvPr/>
        </p:nvGrpSpPr>
        <p:grpSpPr>
          <a:xfrm>
            <a:off x="5829300" y="3886200"/>
            <a:ext cx="228600" cy="1502697"/>
            <a:chOff x="4299570" y="1568785"/>
            <a:chExt cx="272430" cy="1729285"/>
          </a:xfrm>
          <a:solidFill>
            <a:schemeClr val="accent1"/>
          </a:solidFill>
        </p:grpSpPr>
        <p:sp>
          <p:nvSpPr>
            <p:cNvPr id="1201" name="Cube 1200"/>
            <p:cNvSpPr/>
            <p:nvPr/>
          </p:nvSpPr>
          <p:spPr>
            <a:xfrm>
              <a:off x="4299570" y="307313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2" name="Cube 1201"/>
            <p:cNvSpPr/>
            <p:nvPr/>
          </p:nvSpPr>
          <p:spPr>
            <a:xfrm>
              <a:off x="4299570" y="290404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3" name="Cube 1202"/>
            <p:cNvSpPr/>
            <p:nvPr/>
          </p:nvSpPr>
          <p:spPr>
            <a:xfrm>
              <a:off x="4299570" y="27358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4" name="Cube 1203"/>
            <p:cNvSpPr/>
            <p:nvPr/>
          </p:nvSpPr>
          <p:spPr>
            <a:xfrm>
              <a:off x="4299570" y="2568974"/>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5" name="Cube 1204"/>
            <p:cNvSpPr/>
            <p:nvPr/>
          </p:nvSpPr>
          <p:spPr>
            <a:xfrm>
              <a:off x="4299570" y="2400300"/>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6" name="Cube 1205"/>
            <p:cNvSpPr/>
            <p:nvPr/>
          </p:nvSpPr>
          <p:spPr>
            <a:xfrm>
              <a:off x="4299570" y="2235197"/>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7" name="Cube 1206"/>
            <p:cNvSpPr/>
            <p:nvPr/>
          </p:nvSpPr>
          <p:spPr>
            <a:xfrm>
              <a:off x="4299570" y="2067663"/>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8" name="Cube 1207"/>
            <p:cNvSpPr/>
            <p:nvPr/>
          </p:nvSpPr>
          <p:spPr>
            <a:xfrm>
              <a:off x="4299570" y="1902562"/>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9" name="Cube 1208"/>
            <p:cNvSpPr/>
            <p:nvPr/>
          </p:nvSpPr>
          <p:spPr>
            <a:xfrm>
              <a:off x="4299570" y="1735696"/>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0" name="Cube 1209"/>
            <p:cNvSpPr/>
            <p:nvPr/>
          </p:nvSpPr>
          <p:spPr>
            <a:xfrm>
              <a:off x="4299570" y="1568785"/>
              <a:ext cx="272430" cy="224935"/>
            </a:xfrm>
            <a:prstGeom prst="cube">
              <a:avLst/>
            </a:pr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211" name="Oval 1210"/>
          <p:cNvSpPr/>
          <p:nvPr/>
        </p:nvSpPr>
        <p:spPr>
          <a:xfrm>
            <a:off x="5715000" y="3771900"/>
            <a:ext cx="457200" cy="18288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212" name="Group 1211"/>
          <p:cNvGrpSpPr/>
          <p:nvPr/>
        </p:nvGrpSpPr>
        <p:grpSpPr>
          <a:xfrm>
            <a:off x="5600700" y="4000500"/>
            <a:ext cx="571500" cy="1371600"/>
            <a:chOff x="7200900" y="3200400"/>
            <a:chExt cx="457200" cy="1371600"/>
          </a:xfrm>
        </p:grpSpPr>
        <p:cxnSp>
          <p:nvCxnSpPr>
            <p:cNvPr id="1213" name="Straight Connector 1212"/>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14" name="Straight Connector 1213"/>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15" name="Cube 1214"/>
          <p:cNvSpPr>
            <a:spLocks noChangeAspect="1"/>
          </p:cNvSpPr>
          <p:nvPr/>
        </p:nvSpPr>
        <p:spPr>
          <a:xfrm>
            <a:off x="6858000" y="40591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6" name="Cube 1215"/>
          <p:cNvSpPr>
            <a:spLocks noChangeAspect="1"/>
          </p:cNvSpPr>
          <p:nvPr/>
        </p:nvSpPr>
        <p:spPr>
          <a:xfrm>
            <a:off x="7203990" y="40591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7" name="Cube 1216"/>
          <p:cNvSpPr>
            <a:spLocks noChangeAspect="1"/>
          </p:cNvSpPr>
          <p:nvPr/>
        </p:nvSpPr>
        <p:spPr>
          <a:xfrm>
            <a:off x="7546890" y="40591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8" name="Cube 1217"/>
          <p:cNvSpPr>
            <a:spLocks noChangeAspect="1"/>
          </p:cNvSpPr>
          <p:nvPr/>
        </p:nvSpPr>
        <p:spPr>
          <a:xfrm>
            <a:off x="7886700" y="40591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9" name="Cube 1218"/>
          <p:cNvSpPr>
            <a:spLocks noChangeAspect="1"/>
          </p:cNvSpPr>
          <p:nvPr/>
        </p:nvSpPr>
        <p:spPr>
          <a:xfrm>
            <a:off x="8232690" y="40591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0" name="Cube 1219"/>
          <p:cNvSpPr>
            <a:spLocks noChangeAspect="1"/>
          </p:cNvSpPr>
          <p:nvPr/>
        </p:nvSpPr>
        <p:spPr>
          <a:xfrm>
            <a:off x="6858000" y="44020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1" name="Cube 1220"/>
          <p:cNvSpPr>
            <a:spLocks noChangeAspect="1"/>
          </p:cNvSpPr>
          <p:nvPr/>
        </p:nvSpPr>
        <p:spPr>
          <a:xfrm>
            <a:off x="7203990" y="44020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2" name="Cube 1221"/>
          <p:cNvSpPr>
            <a:spLocks noChangeAspect="1"/>
          </p:cNvSpPr>
          <p:nvPr/>
        </p:nvSpPr>
        <p:spPr>
          <a:xfrm>
            <a:off x="7546890" y="44020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3" name="Cube 1222"/>
          <p:cNvSpPr>
            <a:spLocks noChangeAspect="1"/>
          </p:cNvSpPr>
          <p:nvPr/>
        </p:nvSpPr>
        <p:spPr>
          <a:xfrm>
            <a:off x="7886700" y="44020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4" name="Cube 1223"/>
          <p:cNvSpPr>
            <a:spLocks noChangeAspect="1"/>
          </p:cNvSpPr>
          <p:nvPr/>
        </p:nvSpPr>
        <p:spPr>
          <a:xfrm>
            <a:off x="8232690" y="4402056"/>
            <a:ext cx="225510" cy="169944"/>
          </a:xfrm>
          <a:prstGeom prst="cube">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225" name="Group 1224"/>
          <p:cNvGrpSpPr/>
          <p:nvPr/>
        </p:nvGrpSpPr>
        <p:grpSpPr>
          <a:xfrm>
            <a:off x="8001000" y="3886200"/>
            <a:ext cx="571500" cy="685800"/>
            <a:chOff x="7200900" y="3200400"/>
            <a:chExt cx="457200" cy="1371600"/>
          </a:xfrm>
        </p:grpSpPr>
        <p:cxnSp>
          <p:nvCxnSpPr>
            <p:cNvPr id="1226" name="Straight Connector 1225"/>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27" name="Straight Connector 1226"/>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32" name="Group 1231"/>
          <p:cNvGrpSpPr/>
          <p:nvPr/>
        </p:nvGrpSpPr>
        <p:grpSpPr>
          <a:xfrm>
            <a:off x="8001000" y="4229100"/>
            <a:ext cx="571500" cy="685800"/>
            <a:chOff x="7200900" y="3200400"/>
            <a:chExt cx="457200" cy="1371600"/>
          </a:xfrm>
        </p:grpSpPr>
        <p:cxnSp>
          <p:nvCxnSpPr>
            <p:cNvPr id="1233" name="Straight Connector 1232"/>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4" name="Straight Connector 1233"/>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35" name="Oval 1234"/>
          <p:cNvSpPr/>
          <p:nvPr/>
        </p:nvSpPr>
        <p:spPr>
          <a:xfrm>
            <a:off x="8115300" y="3886200"/>
            <a:ext cx="571500" cy="10287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6" name="Oval 1235"/>
          <p:cNvSpPr/>
          <p:nvPr/>
        </p:nvSpPr>
        <p:spPr>
          <a:xfrm>
            <a:off x="4457700" y="3886200"/>
            <a:ext cx="1257300" cy="18288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237" name="Group 1236"/>
          <p:cNvGrpSpPr/>
          <p:nvPr/>
        </p:nvGrpSpPr>
        <p:grpSpPr>
          <a:xfrm>
            <a:off x="4286250" y="4000500"/>
            <a:ext cx="571500" cy="1371600"/>
            <a:chOff x="7200900" y="3200400"/>
            <a:chExt cx="457200" cy="1371600"/>
          </a:xfrm>
        </p:grpSpPr>
        <p:cxnSp>
          <p:nvCxnSpPr>
            <p:cNvPr id="1238" name="Straight Connector 1237"/>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9" name="Straight Connector 1238"/>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40" name="Group 1239"/>
          <p:cNvGrpSpPr/>
          <p:nvPr/>
        </p:nvGrpSpPr>
        <p:grpSpPr>
          <a:xfrm>
            <a:off x="4572000" y="4000500"/>
            <a:ext cx="571500" cy="1371600"/>
            <a:chOff x="7200900" y="3200400"/>
            <a:chExt cx="457200" cy="1371600"/>
          </a:xfrm>
        </p:grpSpPr>
        <p:cxnSp>
          <p:nvCxnSpPr>
            <p:cNvPr id="1241" name="Straight Connector 1240"/>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2" name="Straight Connector 1241"/>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43" name="Group 1242"/>
          <p:cNvGrpSpPr/>
          <p:nvPr/>
        </p:nvGrpSpPr>
        <p:grpSpPr>
          <a:xfrm>
            <a:off x="4914900" y="4000500"/>
            <a:ext cx="571500" cy="1371600"/>
            <a:chOff x="7200900" y="3200400"/>
            <a:chExt cx="457200" cy="1371600"/>
          </a:xfrm>
        </p:grpSpPr>
        <p:cxnSp>
          <p:nvCxnSpPr>
            <p:cNvPr id="1244" name="Straight Connector 1243"/>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5" name="Straight Connector 1244"/>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46" name="Group 1245"/>
          <p:cNvGrpSpPr/>
          <p:nvPr/>
        </p:nvGrpSpPr>
        <p:grpSpPr>
          <a:xfrm>
            <a:off x="5257800" y="4000500"/>
            <a:ext cx="571500" cy="1371600"/>
            <a:chOff x="7200900" y="3200400"/>
            <a:chExt cx="457200" cy="1371600"/>
          </a:xfrm>
        </p:grpSpPr>
        <p:cxnSp>
          <p:nvCxnSpPr>
            <p:cNvPr id="1247" name="Straight Connector 1246"/>
            <p:cNvCxnSpPr/>
            <p:nvPr/>
          </p:nvCxnSpPr>
          <p:spPr>
            <a:xfrm>
              <a:off x="73152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8" name="Straight Connector 1247"/>
            <p:cNvCxnSpPr/>
            <p:nvPr/>
          </p:nvCxnSpPr>
          <p:spPr>
            <a:xfrm flipH="1">
              <a:off x="72009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49" name="Oval 1248"/>
          <p:cNvSpPr/>
          <p:nvPr/>
        </p:nvSpPr>
        <p:spPr>
          <a:xfrm>
            <a:off x="2400300" y="2171700"/>
            <a:ext cx="5372100" cy="1828800"/>
          </a:xfrm>
          <a:prstGeom prst="ellipse">
            <a:avLst/>
          </a:prstGeom>
          <a:noFill/>
          <a:ln w="38100">
            <a:solidFill>
              <a:srgbClr val="E86D1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250" name="Group 1249"/>
          <p:cNvGrpSpPr/>
          <p:nvPr/>
        </p:nvGrpSpPr>
        <p:grpSpPr>
          <a:xfrm>
            <a:off x="5829300" y="2400300"/>
            <a:ext cx="1485900" cy="1371600"/>
            <a:chOff x="7658100" y="3200400"/>
            <a:chExt cx="457200" cy="1371600"/>
          </a:xfrm>
        </p:grpSpPr>
        <p:cxnSp>
          <p:nvCxnSpPr>
            <p:cNvPr id="1251" name="Straight Connector 1250"/>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2" name="Straight Connector 1251"/>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53" name="Group 1252"/>
          <p:cNvGrpSpPr/>
          <p:nvPr/>
        </p:nvGrpSpPr>
        <p:grpSpPr>
          <a:xfrm>
            <a:off x="4343400" y="2514600"/>
            <a:ext cx="1485900" cy="1371600"/>
            <a:chOff x="7658100" y="3200400"/>
            <a:chExt cx="457200" cy="1371600"/>
          </a:xfrm>
        </p:grpSpPr>
        <p:cxnSp>
          <p:nvCxnSpPr>
            <p:cNvPr id="1254" name="Straight Connector 1253"/>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5" name="Straight Connector 1254"/>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56" name="Group 1255"/>
          <p:cNvGrpSpPr/>
          <p:nvPr/>
        </p:nvGrpSpPr>
        <p:grpSpPr>
          <a:xfrm>
            <a:off x="2514600" y="2514600"/>
            <a:ext cx="1485900" cy="1371600"/>
            <a:chOff x="7658100" y="3200400"/>
            <a:chExt cx="457200" cy="1371600"/>
          </a:xfrm>
        </p:grpSpPr>
        <p:cxnSp>
          <p:nvCxnSpPr>
            <p:cNvPr id="1257" name="Straight Connector 1256"/>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8" name="Straight Connector 1257"/>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397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par>
                                <p:cTn id="28" presetID="10" presetClass="entr" presetSubtype="0" fill="hold" nodeType="withEffect">
                                  <p:stCondLst>
                                    <p:cond delay="0"/>
                                  </p:stCondLst>
                                  <p:childTnLst>
                                    <p:set>
                                      <p:cBhvr>
                                        <p:cTn id="29" dur="1" fill="hold">
                                          <p:stCondLst>
                                            <p:cond delay="0"/>
                                          </p:stCondLst>
                                        </p:cTn>
                                        <p:tgtEl>
                                          <p:spTgt spid="234"/>
                                        </p:tgtEl>
                                        <p:attrNameLst>
                                          <p:attrName>style.visibility</p:attrName>
                                        </p:attrNameLst>
                                      </p:cBhvr>
                                      <p:to>
                                        <p:strVal val="visible"/>
                                      </p:to>
                                    </p:set>
                                    <p:animEffect transition="in" filter="fade">
                                      <p:cBhvr>
                                        <p:cTn id="30" dur="500"/>
                                        <p:tgtEl>
                                          <p:spTgt spid="234"/>
                                        </p:tgtEl>
                                      </p:cBhvr>
                                    </p:animEffect>
                                  </p:childTnLst>
                                </p:cTn>
                              </p:par>
                              <p:par>
                                <p:cTn id="31" presetID="10" presetClass="entr" presetSubtype="0" fill="hold" nodeType="withEffect">
                                  <p:stCondLst>
                                    <p:cond delay="0"/>
                                  </p:stCondLst>
                                  <p:childTnLst>
                                    <p:set>
                                      <p:cBhvr>
                                        <p:cTn id="32" dur="1" fill="hold">
                                          <p:stCondLst>
                                            <p:cond delay="0"/>
                                          </p:stCondLst>
                                        </p:cTn>
                                        <p:tgtEl>
                                          <p:spTgt spid="653"/>
                                        </p:tgtEl>
                                        <p:attrNameLst>
                                          <p:attrName>style.visibility</p:attrName>
                                        </p:attrNameLst>
                                      </p:cBhvr>
                                      <p:to>
                                        <p:strVal val="visible"/>
                                      </p:to>
                                    </p:set>
                                    <p:animEffect transition="in" filter="fade">
                                      <p:cBhvr>
                                        <p:cTn id="33" dur="500"/>
                                        <p:tgtEl>
                                          <p:spTgt spid="653"/>
                                        </p:tgtEl>
                                      </p:cBhvr>
                                    </p:animEffect>
                                  </p:childTnLst>
                                </p:cTn>
                              </p:par>
                              <p:par>
                                <p:cTn id="34" presetID="10" presetClass="entr" presetSubtype="0" fill="hold" nodeType="withEffect">
                                  <p:stCondLst>
                                    <p:cond delay="0"/>
                                  </p:stCondLst>
                                  <p:childTnLst>
                                    <p:set>
                                      <p:cBhvr>
                                        <p:cTn id="35" dur="1" fill="hold">
                                          <p:stCondLst>
                                            <p:cond delay="0"/>
                                          </p:stCondLst>
                                        </p:cTn>
                                        <p:tgtEl>
                                          <p:spTgt spid="764"/>
                                        </p:tgtEl>
                                        <p:attrNameLst>
                                          <p:attrName>style.visibility</p:attrName>
                                        </p:attrNameLst>
                                      </p:cBhvr>
                                      <p:to>
                                        <p:strVal val="visible"/>
                                      </p:to>
                                    </p:set>
                                    <p:animEffect transition="in" filter="fade">
                                      <p:cBhvr>
                                        <p:cTn id="36" dur="500"/>
                                        <p:tgtEl>
                                          <p:spTgt spid="764"/>
                                        </p:tgtEl>
                                      </p:cBhvr>
                                    </p:animEffect>
                                  </p:childTnLst>
                                </p:cTn>
                              </p:par>
                              <p:par>
                                <p:cTn id="37" presetID="10" presetClass="entr" presetSubtype="0" fill="hold" nodeType="withEffect">
                                  <p:stCondLst>
                                    <p:cond delay="0"/>
                                  </p:stCondLst>
                                  <p:childTnLst>
                                    <p:set>
                                      <p:cBhvr>
                                        <p:cTn id="38" dur="1" fill="hold">
                                          <p:stCondLst>
                                            <p:cond delay="0"/>
                                          </p:stCondLst>
                                        </p:cTn>
                                        <p:tgtEl>
                                          <p:spTgt spid="875"/>
                                        </p:tgtEl>
                                        <p:attrNameLst>
                                          <p:attrName>style.visibility</p:attrName>
                                        </p:attrNameLst>
                                      </p:cBhvr>
                                      <p:to>
                                        <p:strVal val="visible"/>
                                      </p:to>
                                    </p:set>
                                    <p:animEffect transition="in" filter="fade">
                                      <p:cBhvr>
                                        <p:cTn id="39" dur="500"/>
                                        <p:tgtEl>
                                          <p:spTgt spid="875"/>
                                        </p:tgtEl>
                                      </p:cBhvr>
                                    </p:animEffect>
                                  </p:childTnLst>
                                </p:cTn>
                              </p:par>
                              <p:par>
                                <p:cTn id="40" presetID="10" presetClass="entr" presetSubtype="0" fill="hold" nodeType="withEffect">
                                  <p:stCondLst>
                                    <p:cond delay="0"/>
                                  </p:stCondLst>
                                  <p:childTnLst>
                                    <p:set>
                                      <p:cBhvr>
                                        <p:cTn id="41" dur="1" fill="hold">
                                          <p:stCondLst>
                                            <p:cond delay="0"/>
                                          </p:stCondLst>
                                        </p:cTn>
                                        <p:tgtEl>
                                          <p:spTgt spid="986"/>
                                        </p:tgtEl>
                                        <p:attrNameLst>
                                          <p:attrName>style.visibility</p:attrName>
                                        </p:attrNameLst>
                                      </p:cBhvr>
                                      <p:to>
                                        <p:strVal val="visible"/>
                                      </p:to>
                                    </p:set>
                                    <p:animEffect transition="in" filter="fade">
                                      <p:cBhvr>
                                        <p:cTn id="42" dur="500"/>
                                        <p:tgtEl>
                                          <p:spTgt spid="98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97"/>
                                        </p:tgtEl>
                                        <p:attrNameLst>
                                          <p:attrName>style.visibility</p:attrName>
                                        </p:attrNameLst>
                                      </p:cBhvr>
                                      <p:to>
                                        <p:strVal val="visible"/>
                                      </p:to>
                                    </p:set>
                                    <p:animEffect transition="in" filter="fade">
                                      <p:cBhvr>
                                        <p:cTn id="47" dur="500"/>
                                        <p:tgtEl>
                                          <p:spTgt spid="109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98"/>
                                        </p:tgtEl>
                                        <p:attrNameLst>
                                          <p:attrName>style.visibility</p:attrName>
                                        </p:attrNameLst>
                                      </p:cBhvr>
                                      <p:to>
                                        <p:strVal val="visible"/>
                                      </p:to>
                                    </p:set>
                                    <p:animEffect transition="in" filter="fade">
                                      <p:cBhvr>
                                        <p:cTn id="52" dur="500"/>
                                        <p:tgtEl>
                                          <p:spTgt spid="109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764"/>
                                        </p:tgtEl>
                                      </p:cBhvr>
                                    </p:animEffect>
                                    <p:set>
                                      <p:cBhvr>
                                        <p:cTn id="57" dur="1" fill="hold">
                                          <p:stCondLst>
                                            <p:cond delay="499"/>
                                          </p:stCondLst>
                                        </p:cTn>
                                        <p:tgtEl>
                                          <p:spTgt spid="764"/>
                                        </p:tgtEl>
                                        <p:attrNameLst>
                                          <p:attrName>style.visibility</p:attrName>
                                        </p:attrNameLst>
                                      </p:cBhvr>
                                      <p:to>
                                        <p:strVal val="hidden"/>
                                      </p:to>
                                    </p:set>
                                  </p:childTnLst>
                                </p:cTn>
                              </p:par>
                              <p:par>
                                <p:cTn id="58" presetID="10" presetClass="entr" presetSubtype="0" fill="hold" nodeType="withEffect">
                                  <p:stCondLst>
                                    <p:cond delay="0"/>
                                  </p:stCondLst>
                                  <p:childTnLst>
                                    <p:set>
                                      <p:cBhvr>
                                        <p:cTn id="59" dur="1" fill="hold">
                                          <p:stCondLst>
                                            <p:cond delay="0"/>
                                          </p:stCondLst>
                                        </p:cTn>
                                        <p:tgtEl>
                                          <p:spTgt spid="1101"/>
                                        </p:tgtEl>
                                        <p:attrNameLst>
                                          <p:attrName>style.visibility</p:attrName>
                                        </p:attrNameLst>
                                      </p:cBhvr>
                                      <p:to>
                                        <p:strVal val="visible"/>
                                      </p:to>
                                    </p:set>
                                    <p:animEffect transition="in" filter="fade">
                                      <p:cBhvr>
                                        <p:cTn id="60" dur="500"/>
                                        <p:tgtEl>
                                          <p:spTgt spid="1101"/>
                                        </p:tgtEl>
                                      </p:cBhvr>
                                    </p:animEffect>
                                  </p:childTnLst>
                                </p:cTn>
                              </p:par>
                              <p:par>
                                <p:cTn id="61" presetID="10" presetClass="entr" presetSubtype="0" fill="hold" nodeType="withEffect">
                                  <p:stCondLst>
                                    <p:cond delay="0"/>
                                  </p:stCondLst>
                                  <p:childTnLst>
                                    <p:set>
                                      <p:cBhvr>
                                        <p:cTn id="62" dur="1" fill="hold">
                                          <p:stCondLst>
                                            <p:cond delay="0"/>
                                          </p:stCondLst>
                                        </p:cTn>
                                        <p:tgtEl>
                                          <p:spTgt spid="1112"/>
                                        </p:tgtEl>
                                        <p:attrNameLst>
                                          <p:attrName>style.visibility</p:attrName>
                                        </p:attrNameLst>
                                      </p:cBhvr>
                                      <p:to>
                                        <p:strVal val="visible"/>
                                      </p:to>
                                    </p:set>
                                    <p:animEffect transition="in" filter="fade">
                                      <p:cBhvr>
                                        <p:cTn id="63" dur="500"/>
                                        <p:tgtEl>
                                          <p:spTgt spid="1112"/>
                                        </p:tgtEl>
                                      </p:cBhvr>
                                    </p:animEffect>
                                  </p:childTnLst>
                                </p:cTn>
                              </p:par>
                              <p:par>
                                <p:cTn id="64" presetID="10" presetClass="entr" presetSubtype="0" fill="hold" nodeType="withEffect">
                                  <p:stCondLst>
                                    <p:cond delay="0"/>
                                  </p:stCondLst>
                                  <p:childTnLst>
                                    <p:set>
                                      <p:cBhvr>
                                        <p:cTn id="65" dur="1" fill="hold">
                                          <p:stCondLst>
                                            <p:cond delay="0"/>
                                          </p:stCondLst>
                                        </p:cTn>
                                        <p:tgtEl>
                                          <p:spTgt spid="1123"/>
                                        </p:tgtEl>
                                        <p:attrNameLst>
                                          <p:attrName>style.visibility</p:attrName>
                                        </p:attrNameLst>
                                      </p:cBhvr>
                                      <p:to>
                                        <p:strVal val="visible"/>
                                      </p:to>
                                    </p:set>
                                    <p:animEffect transition="in" filter="fade">
                                      <p:cBhvr>
                                        <p:cTn id="66" dur="500"/>
                                        <p:tgtEl>
                                          <p:spTgt spid="1123"/>
                                        </p:tgtEl>
                                      </p:cBhvr>
                                    </p:animEffect>
                                  </p:childTnLst>
                                </p:cTn>
                              </p:par>
                              <p:par>
                                <p:cTn id="67" presetID="10" presetClass="entr" presetSubtype="0" fill="hold" nodeType="withEffect">
                                  <p:stCondLst>
                                    <p:cond delay="0"/>
                                  </p:stCondLst>
                                  <p:childTnLst>
                                    <p:set>
                                      <p:cBhvr>
                                        <p:cTn id="68" dur="1" fill="hold">
                                          <p:stCondLst>
                                            <p:cond delay="0"/>
                                          </p:stCondLst>
                                        </p:cTn>
                                        <p:tgtEl>
                                          <p:spTgt spid="1134"/>
                                        </p:tgtEl>
                                        <p:attrNameLst>
                                          <p:attrName>style.visibility</p:attrName>
                                        </p:attrNameLst>
                                      </p:cBhvr>
                                      <p:to>
                                        <p:strVal val="visible"/>
                                      </p:to>
                                    </p:set>
                                    <p:animEffect transition="in" filter="fade">
                                      <p:cBhvr>
                                        <p:cTn id="69" dur="500"/>
                                        <p:tgtEl>
                                          <p:spTgt spid="1134"/>
                                        </p:tgtEl>
                                      </p:cBhvr>
                                    </p:animEffect>
                                  </p:childTnLst>
                                </p:cTn>
                              </p:par>
                              <p:par>
                                <p:cTn id="70" presetID="10" presetClass="entr" presetSubtype="0" fill="hold" nodeType="withEffect">
                                  <p:stCondLst>
                                    <p:cond delay="0"/>
                                  </p:stCondLst>
                                  <p:childTnLst>
                                    <p:set>
                                      <p:cBhvr>
                                        <p:cTn id="71" dur="1" fill="hold">
                                          <p:stCondLst>
                                            <p:cond delay="0"/>
                                          </p:stCondLst>
                                        </p:cTn>
                                        <p:tgtEl>
                                          <p:spTgt spid="1145"/>
                                        </p:tgtEl>
                                        <p:attrNameLst>
                                          <p:attrName>style.visibility</p:attrName>
                                        </p:attrNameLst>
                                      </p:cBhvr>
                                      <p:to>
                                        <p:strVal val="visible"/>
                                      </p:to>
                                    </p:set>
                                    <p:animEffect transition="in" filter="fade">
                                      <p:cBhvr>
                                        <p:cTn id="72" dur="500"/>
                                        <p:tgtEl>
                                          <p:spTgt spid="1145"/>
                                        </p:tgtEl>
                                      </p:cBhvr>
                                    </p:animEffect>
                                  </p:childTnLst>
                                </p:cTn>
                              </p:par>
                              <p:par>
                                <p:cTn id="73" presetID="10" presetClass="entr" presetSubtype="0" fill="hold" nodeType="withEffect">
                                  <p:stCondLst>
                                    <p:cond delay="0"/>
                                  </p:stCondLst>
                                  <p:childTnLst>
                                    <p:set>
                                      <p:cBhvr>
                                        <p:cTn id="74" dur="1" fill="hold">
                                          <p:stCondLst>
                                            <p:cond delay="0"/>
                                          </p:stCondLst>
                                        </p:cTn>
                                        <p:tgtEl>
                                          <p:spTgt spid="1156"/>
                                        </p:tgtEl>
                                        <p:attrNameLst>
                                          <p:attrName>style.visibility</p:attrName>
                                        </p:attrNameLst>
                                      </p:cBhvr>
                                      <p:to>
                                        <p:strVal val="visible"/>
                                      </p:to>
                                    </p:set>
                                    <p:animEffect transition="in" filter="fade">
                                      <p:cBhvr>
                                        <p:cTn id="75" dur="500"/>
                                        <p:tgtEl>
                                          <p:spTgt spid="1156"/>
                                        </p:tgtEl>
                                      </p:cBhvr>
                                    </p:animEffect>
                                  </p:childTnLst>
                                </p:cTn>
                              </p:par>
                              <p:par>
                                <p:cTn id="76" presetID="10" presetClass="entr" presetSubtype="0" fill="hold" nodeType="withEffect">
                                  <p:stCondLst>
                                    <p:cond delay="0"/>
                                  </p:stCondLst>
                                  <p:childTnLst>
                                    <p:set>
                                      <p:cBhvr>
                                        <p:cTn id="77" dur="1" fill="hold">
                                          <p:stCondLst>
                                            <p:cond delay="0"/>
                                          </p:stCondLst>
                                        </p:cTn>
                                        <p:tgtEl>
                                          <p:spTgt spid="1167"/>
                                        </p:tgtEl>
                                        <p:attrNameLst>
                                          <p:attrName>style.visibility</p:attrName>
                                        </p:attrNameLst>
                                      </p:cBhvr>
                                      <p:to>
                                        <p:strVal val="visible"/>
                                      </p:to>
                                    </p:set>
                                    <p:animEffect transition="in" filter="fade">
                                      <p:cBhvr>
                                        <p:cTn id="78" dur="500"/>
                                        <p:tgtEl>
                                          <p:spTgt spid="1167"/>
                                        </p:tgtEl>
                                      </p:cBhvr>
                                    </p:animEffect>
                                  </p:childTnLst>
                                </p:cTn>
                              </p:par>
                              <p:par>
                                <p:cTn id="79" presetID="10" presetClass="entr" presetSubtype="0" fill="hold" nodeType="withEffect">
                                  <p:stCondLst>
                                    <p:cond delay="0"/>
                                  </p:stCondLst>
                                  <p:childTnLst>
                                    <p:set>
                                      <p:cBhvr>
                                        <p:cTn id="80" dur="1" fill="hold">
                                          <p:stCondLst>
                                            <p:cond delay="0"/>
                                          </p:stCondLst>
                                        </p:cTn>
                                        <p:tgtEl>
                                          <p:spTgt spid="1178"/>
                                        </p:tgtEl>
                                        <p:attrNameLst>
                                          <p:attrName>style.visibility</p:attrName>
                                        </p:attrNameLst>
                                      </p:cBhvr>
                                      <p:to>
                                        <p:strVal val="visible"/>
                                      </p:to>
                                    </p:set>
                                    <p:animEffect transition="in" filter="fade">
                                      <p:cBhvr>
                                        <p:cTn id="81" dur="500"/>
                                        <p:tgtEl>
                                          <p:spTgt spid="1178"/>
                                        </p:tgtEl>
                                      </p:cBhvr>
                                    </p:animEffect>
                                  </p:childTnLst>
                                </p:cTn>
                              </p:par>
                              <p:par>
                                <p:cTn id="82" presetID="10" presetClass="entr" presetSubtype="0" fill="hold" nodeType="withEffect">
                                  <p:stCondLst>
                                    <p:cond delay="0"/>
                                  </p:stCondLst>
                                  <p:childTnLst>
                                    <p:set>
                                      <p:cBhvr>
                                        <p:cTn id="83" dur="1" fill="hold">
                                          <p:stCondLst>
                                            <p:cond delay="0"/>
                                          </p:stCondLst>
                                        </p:cTn>
                                        <p:tgtEl>
                                          <p:spTgt spid="1189"/>
                                        </p:tgtEl>
                                        <p:attrNameLst>
                                          <p:attrName>style.visibility</p:attrName>
                                        </p:attrNameLst>
                                      </p:cBhvr>
                                      <p:to>
                                        <p:strVal val="visible"/>
                                      </p:to>
                                    </p:set>
                                    <p:animEffect transition="in" filter="fade">
                                      <p:cBhvr>
                                        <p:cTn id="84" dur="500"/>
                                        <p:tgtEl>
                                          <p:spTgt spid="1189"/>
                                        </p:tgtEl>
                                      </p:cBhvr>
                                    </p:animEffect>
                                  </p:childTnLst>
                                </p:cTn>
                              </p:par>
                              <p:par>
                                <p:cTn id="85" presetID="10" presetClass="entr" presetSubtype="0" fill="hold" nodeType="withEffect">
                                  <p:stCondLst>
                                    <p:cond delay="0"/>
                                  </p:stCondLst>
                                  <p:childTnLst>
                                    <p:set>
                                      <p:cBhvr>
                                        <p:cTn id="86" dur="1" fill="hold">
                                          <p:stCondLst>
                                            <p:cond delay="0"/>
                                          </p:stCondLst>
                                        </p:cTn>
                                        <p:tgtEl>
                                          <p:spTgt spid="1200"/>
                                        </p:tgtEl>
                                        <p:attrNameLst>
                                          <p:attrName>style.visibility</p:attrName>
                                        </p:attrNameLst>
                                      </p:cBhvr>
                                      <p:to>
                                        <p:strVal val="visible"/>
                                      </p:to>
                                    </p:set>
                                    <p:animEffect transition="in" filter="fade">
                                      <p:cBhvr>
                                        <p:cTn id="87" dur="500"/>
                                        <p:tgtEl>
                                          <p:spTgt spid="120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211"/>
                                        </p:tgtEl>
                                        <p:attrNameLst>
                                          <p:attrName>style.visibility</p:attrName>
                                        </p:attrNameLst>
                                      </p:cBhvr>
                                      <p:to>
                                        <p:strVal val="visible"/>
                                      </p:to>
                                    </p:set>
                                    <p:animEffect transition="in" filter="fade">
                                      <p:cBhvr>
                                        <p:cTn id="92" dur="500"/>
                                        <p:tgtEl>
                                          <p:spTgt spid="121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212"/>
                                        </p:tgtEl>
                                        <p:attrNameLst>
                                          <p:attrName>style.visibility</p:attrName>
                                        </p:attrNameLst>
                                      </p:cBhvr>
                                      <p:to>
                                        <p:strVal val="visible"/>
                                      </p:to>
                                    </p:set>
                                    <p:animEffect transition="in" filter="fade">
                                      <p:cBhvr>
                                        <p:cTn id="97" dur="500"/>
                                        <p:tgtEl>
                                          <p:spTgt spid="1212"/>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1200"/>
                                        </p:tgtEl>
                                      </p:cBhvr>
                                    </p:animEffect>
                                    <p:set>
                                      <p:cBhvr>
                                        <p:cTn id="102" dur="1" fill="hold">
                                          <p:stCondLst>
                                            <p:cond delay="499"/>
                                          </p:stCondLst>
                                        </p:cTn>
                                        <p:tgtEl>
                                          <p:spTgt spid="1200"/>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215"/>
                                        </p:tgtEl>
                                        <p:attrNameLst>
                                          <p:attrName>style.visibility</p:attrName>
                                        </p:attrNameLst>
                                      </p:cBhvr>
                                      <p:to>
                                        <p:strVal val="visible"/>
                                      </p:to>
                                    </p:set>
                                    <p:animEffect transition="in" filter="fade">
                                      <p:cBhvr>
                                        <p:cTn id="107" dur="500"/>
                                        <p:tgtEl>
                                          <p:spTgt spid="121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216"/>
                                        </p:tgtEl>
                                        <p:attrNameLst>
                                          <p:attrName>style.visibility</p:attrName>
                                        </p:attrNameLst>
                                      </p:cBhvr>
                                      <p:to>
                                        <p:strVal val="visible"/>
                                      </p:to>
                                    </p:set>
                                    <p:animEffect transition="in" filter="fade">
                                      <p:cBhvr>
                                        <p:cTn id="110" dur="500"/>
                                        <p:tgtEl>
                                          <p:spTgt spid="121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217"/>
                                        </p:tgtEl>
                                        <p:attrNameLst>
                                          <p:attrName>style.visibility</p:attrName>
                                        </p:attrNameLst>
                                      </p:cBhvr>
                                      <p:to>
                                        <p:strVal val="visible"/>
                                      </p:to>
                                    </p:set>
                                    <p:animEffect transition="in" filter="fade">
                                      <p:cBhvr>
                                        <p:cTn id="113" dur="500"/>
                                        <p:tgtEl>
                                          <p:spTgt spid="121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18"/>
                                        </p:tgtEl>
                                        <p:attrNameLst>
                                          <p:attrName>style.visibility</p:attrName>
                                        </p:attrNameLst>
                                      </p:cBhvr>
                                      <p:to>
                                        <p:strVal val="visible"/>
                                      </p:to>
                                    </p:set>
                                    <p:animEffect transition="in" filter="fade">
                                      <p:cBhvr>
                                        <p:cTn id="116" dur="500"/>
                                        <p:tgtEl>
                                          <p:spTgt spid="121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219"/>
                                        </p:tgtEl>
                                        <p:attrNameLst>
                                          <p:attrName>style.visibility</p:attrName>
                                        </p:attrNameLst>
                                      </p:cBhvr>
                                      <p:to>
                                        <p:strVal val="visible"/>
                                      </p:to>
                                    </p:set>
                                    <p:animEffect transition="in" filter="fade">
                                      <p:cBhvr>
                                        <p:cTn id="119" dur="500"/>
                                        <p:tgtEl>
                                          <p:spTgt spid="121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220"/>
                                        </p:tgtEl>
                                        <p:attrNameLst>
                                          <p:attrName>style.visibility</p:attrName>
                                        </p:attrNameLst>
                                      </p:cBhvr>
                                      <p:to>
                                        <p:strVal val="visible"/>
                                      </p:to>
                                    </p:set>
                                    <p:animEffect transition="in" filter="fade">
                                      <p:cBhvr>
                                        <p:cTn id="122" dur="500"/>
                                        <p:tgtEl>
                                          <p:spTgt spid="1220"/>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221"/>
                                        </p:tgtEl>
                                        <p:attrNameLst>
                                          <p:attrName>style.visibility</p:attrName>
                                        </p:attrNameLst>
                                      </p:cBhvr>
                                      <p:to>
                                        <p:strVal val="visible"/>
                                      </p:to>
                                    </p:set>
                                    <p:animEffect transition="in" filter="fade">
                                      <p:cBhvr>
                                        <p:cTn id="125" dur="500"/>
                                        <p:tgtEl>
                                          <p:spTgt spid="1221"/>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222"/>
                                        </p:tgtEl>
                                        <p:attrNameLst>
                                          <p:attrName>style.visibility</p:attrName>
                                        </p:attrNameLst>
                                      </p:cBhvr>
                                      <p:to>
                                        <p:strVal val="visible"/>
                                      </p:to>
                                    </p:set>
                                    <p:animEffect transition="in" filter="fade">
                                      <p:cBhvr>
                                        <p:cTn id="128" dur="500"/>
                                        <p:tgtEl>
                                          <p:spTgt spid="1222"/>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223"/>
                                        </p:tgtEl>
                                        <p:attrNameLst>
                                          <p:attrName>style.visibility</p:attrName>
                                        </p:attrNameLst>
                                      </p:cBhvr>
                                      <p:to>
                                        <p:strVal val="visible"/>
                                      </p:to>
                                    </p:set>
                                    <p:animEffect transition="in" filter="fade">
                                      <p:cBhvr>
                                        <p:cTn id="131" dur="500"/>
                                        <p:tgtEl>
                                          <p:spTgt spid="1223"/>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1224"/>
                                        </p:tgtEl>
                                        <p:attrNameLst>
                                          <p:attrName>style.visibility</p:attrName>
                                        </p:attrNameLst>
                                      </p:cBhvr>
                                      <p:to>
                                        <p:strVal val="visible"/>
                                      </p:to>
                                    </p:set>
                                    <p:animEffect transition="in" filter="fade">
                                      <p:cBhvr>
                                        <p:cTn id="134" dur="500"/>
                                        <p:tgtEl>
                                          <p:spTgt spid="1224"/>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1235"/>
                                        </p:tgtEl>
                                        <p:attrNameLst>
                                          <p:attrName>style.visibility</p:attrName>
                                        </p:attrNameLst>
                                      </p:cBhvr>
                                      <p:to>
                                        <p:strVal val="visible"/>
                                      </p:to>
                                    </p:set>
                                    <p:animEffect transition="in" filter="fade">
                                      <p:cBhvr>
                                        <p:cTn id="139" dur="500"/>
                                        <p:tgtEl>
                                          <p:spTgt spid="1235"/>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nodeType="clickEffect">
                                  <p:stCondLst>
                                    <p:cond delay="0"/>
                                  </p:stCondLst>
                                  <p:childTnLst>
                                    <p:set>
                                      <p:cBhvr>
                                        <p:cTn id="143" dur="1" fill="hold">
                                          <p:stCondLst>
                                            <p:cond delay="0"/>
                                          </p:stCondLst>
                                        </p:cTn>
                                        <p:tgtEl>
                                          <p:spTgt spid="1225"/>
                                        </p:tgtEl>
                                        <p:attrNameLst>
                                          <p:attrName>style.visibility</p:attrName>
                                        </p:attrNameLst>
                                      </p:cBhvr>
                                      <p:to>
                                        <p:strVal val="visible"/>
                                      </p:to>
                                    </p:set>
                                    <p:animEffect transition="in" filter="fade">
                                      <p:cBhvr>
                                        <p:cTn id="144" dur="500"/>
                                        <p:tgtEl>
                                          <p:spTgt spid="1225"/>
                                        </p:tgtEl>
                                      </p:cBhvr>
                                    </p:animEffect>
                                  </p:childTnLst>
                                </p:cTn>
                              </p:par>
                              <p:par>
                                <p:cTn id="145" presetID="10" presetClass="entr" presetSubtype="0" fill="hold" nodeType="withEffect">
                                  <p:stCondLst>
                                    <p:cond delay="0"/>
                                  </p:stCondLst>
                                  <p:childTnLst>
                                    <p:set>
                                      <p:cBhvr>
                                        <p:cTn id="146" dur="1" fill="hold">
                                          <p:stCondLst>
                                            <p:cond delay="0"/>
                                          </p:stCondLst>
                                        </p:cTn>
                                        <p:tgtEl>
                                          <p:spTgt spid="1232"/>
                                        </p:tgtEl>
                                        <p:attrNameLst>
                                          <p:attrName>style.visibility</p:attrName>
                                        </p:attrNameLst>
                                      </p:cBhvr>
                                      <p:to>
                                        <p:strVal val="visible"/>
                                      </p:to>
                                    </p:set>
                                    <p:animEffect transition="in" filter="fade">
                                      <p:cBhvr>
                                        <p:cTn id="147" dur="500"/>
                                        <p:tgtEl>
                                          <p:spTgt spid="1232"/>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xit" presetSubtype="0" fill="hold" grpId="1" nodeType="clickEffect">
                                  <p:stCondLst>
                                    <p:cond delay="0"/>
                                  </p:stCondLst>
                                  <p:childTnLst>
                                    <p:animEffect transition="out" filter="fade">
                                      <p:cBhvr>
                                        <p:cTn id="151" dur="500"/>
                                        <p:tgtEl>
                                          <p:spTgt spid="1219"/>
                                        </p:tgtEl>
                                      </p:cBhvr>
                                    </p:animEffect>
                                    <p:set>
                                      <p:cBhvr>
                                        <p:cTn id="152" dur="1" fill="hold">
                                          <p:stCondLst>
                                            <p:cond delay="499"/>
                                          </p:stCondLst>
                                        </p:cTn>
                                        <p:tgtEl>
                                          <p:spTgt spid="1219"/>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1224"/>
                                        </p:tgtEl>
                                      </p:cBhvr>
                                    </p:animEffect>
                                    <p:set>
                                      <p:cBhvr>
                                        <p:cTn id="155" dur="1" fill="hold">
                                          <p:stCondLst>
                                            <p:cond delay="499"/>
                                          </p:stCondLst>
                                        </p:cTn>
                                        <p:tgtEl>
                                          <p:spTgt spid="1224"/>
                                        </p:tgtEl>
                                        <p:attrNameLst>
                                          <p:attrName>style.visibility</p:attrName>
                                        </p:attrNameLst>
                                      </p:cBhvr>
                                      <p:to>
                                        <p:strVal val="hidden"/>
                                      </p:to>
                                    </p:se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grpId="0" nodeType="clickEffect">
                                  <p:stCondLst>
                                    <p:cond delay="0"/>
                                  </p:stCondLst>
                                  <p:childTnLst>
                                    <p:set>
                                      <p:cBhvr>
                                        <p:cTn id="159" dur="1" fill="hold">
                                          <p:stCondLst>
                                            <p:cond delay="0"/>
                                          </p:stCondLst>
                                        </p:cTn>
                                        <p:tgtEl>
                                          <p:spTgt spid="1236"/>
                                        </p:tgtEl>
                                        <p:attrNameLst>
                                          <p:attrName>style.visibility</p:attrName>
                                        </p:attrNameLst>
                                      </p:cBhvr>
                                      <p:to>
                                        <p:strVal val="visible"/>
                                      </p:to>
                                    </p:set>
                                    <p:animEffect transition="in" filter="fade">
                                      <p:cBhvr>
                                        <p:cTn id="160" dur="500"/>
                                        <p:tgtEl>
                                          <p:spTgt spid="1236"/>
                                        </p:tgtEl>
                                      </p:cBhvr>
                                    </p:animEffec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nodeType="clickEffect">
                                  <p:stCondLst>
                                    <p:cond delay="0"/>
                                  </p:stCondLst>
                                  <p:childTnLst>
                                    <p:set>
                                      <p:cBhvr>
                                        <p:cTn id="164" dur="1" fill="hold">
                                          <p:stCondLst>
                                            <p:cond delay="0"/>
                                          </p:stCondLst>
                                        </p:cTn>
                                        <p:tgtEl>
                                          <p:spTgt spid="1237"/>
                                        </p:tgtEl>
                                        <p:attrNameLst>
                                          <p:attrName>style.visibility</p:attrName>
                                        </p:attrNameLst>
                                      </p:cBhvr>
                                      <p:to>
                                        <p:strVal val="visible"/>
                                      </p:to>
                                    </p:set>
                                    <p:animEffect transition="in" filter="fade">
                                      <p:cBhvr>
                                        <p:cTn id="165" dur="500"/>
                                        <p:tgtEl>
                                          <p:spTgt spid="1237"/>
                                        </p:tgtEl>
                                      </p:cBhvr>
                                    </p:animEffect>
                                  </p:childTnLst>
                                </p:cTn>
                              </p:par>
                              <p:par>
                                <p:cTn id="166" presetID="10" presetClass="entr" presetSubtype="0" fill="hold" nodeType="withEffect">
                                  <p:stCondLst>
                                    <p:cond delay="0"/>
                                  </p:stCondLst>
                                  <p:childTnLst>
                                    <p:set>
                                      <p:cBhvr>
                                        <p:cTn id="167" dur="1" fill="hold">
                                          <p:stCondLst>
                                            <p:cond delay="0"/>
                                          </p:stCondLst>
                                        </p:cTn>
                                        <p:tgtEl>
                                          <p:spTgt spid="1240"/>
                                        </p:tgtEl>
                                        <p:attrNameLst>
                                          <p:attrName>style.visibility</p:attrName>
                                        </p:attrNameLst>
                                      </p:cBhvr>
                                      <p:to>
                                        <p:strVal val="visible"/>
                                      </p:to>
                                    </p:set>
                                    <p:animEffect transition="in" filter="fade">
                                      <p:cBhvr>
                                        <p:cTn id="168" dur="500"/>
                                        <p:tgtEl>
                                          <p:spTgt spid="1240"/>
                                        </p:tgtEl>
                                      </p:cBhvr>
                                    </p:animEffect>
                                  </p:childTnLst>
                                </p:cTn>
                              </p:par>
                              <p:par>
                                <p:cTn id="169" presetID="10" presetClass="entr" presetSubtype="0" fill="hold" nodeType="withEffect">
                                  <p:stCondLst>
                                    <p:cond delay="0"/>
                                  </p:stCondLst>
                                  <p:childTnLst>
                                    <p:set>
                                      <p:cBhvr>
                                        <p:cTn id="170" dur="1" fill="hold">
                                          <p:stCondLst>
                                            <p:cond delay="0"/>
                                          </p:stCondLst>
                                        </p:cTn>
                                        <p:tgtEl>
                                          <p:spTgt spid="1243"/>
                                        </p:tgtEl>
                                        <p:attrNameLst>
                                          <p:attrName>style.visibility</p:attrName>
                                        </p:attrNameLst>
                                      </p:cBhvr>
                                      <p:to>
                                        <p:strVal val="visible"/>
                                      </p:to>
                                    </p:set>
                                    <p:animEffect transition="in" filter="fade">
                                      <p:cBhvr>
                                        <p:cTn id="171" dur="500"/>
                                        <p:tgtEl>
                                          <p:spTgt spid="1243"/>
                                        </p:tgtEl>
                                      </p:cBhvr>
                                    </p:animEffect>
                                  </p:childTnLst>
                                </p:cTn>
                              </p:par>
                              <p:par>
                                <p:cTn id="172" presetID="10" presetClass="entr" presetSubtype="0" fill="hold" nodeType="withEffect">
                                  <p:stCondLst>
                                    <p:cond delay="0"/>
                                  </p:stCondLst>
                                  <p:childTnLst>
                                    <p:set>
                                      <p:cBhvr>
                                        <p:cTn id="173" dur="1" fill="hold">
                                          <p:stCondLst>
                                            <p:cond delay="0"/>
                                          </p:stCondLst>
                                        </p:cTn>
                                        <p:tgtEl>
                                          <p:spTgt spid="1246"/>
                                        </p:tgtEl>
                                        <p:attrNameLst>
                                          <p:attrName>style.visibility</p:attrName>
                                        </p:attrNameLst>
                                      </p:cBhvr>
                                      <p:to>
                                        <p:strVal val="visible"/>
                                      </p:to>
                                    </p:set>
                                    <p:animEffect transition="in" filter="fade">
                                      <p:cBhvr>
                                        <p:cTn id="174" dur="500"/>
                                        <p:tgtEl>
                                          <p:spTgt spid="1246"/>
                                        </p:tgtEl>
                                      </p:cBhvr>
                                    </p:animEffect>
                                  </p:childTnLst>
                                </p:cTn>
                              </p:par>
                            </p:childTnLst>
                          </p:cTn>
                        </p:par>
                      </p:childTnLst>
                    </p:cTn>
                  </p:par>
                  <p:par>
                    <p:cTn id="175" fill="hold">
                      <p:stCondLst>
                        <p:cond delay="indefinite"/>
                      </p:stCondLst>
                      <p:childTnLst>
                        <p:par>
                          <p:cTn id="176" fill="hold">
                            <p:stCondLst>
                              <p:cond delay="0"/>
                            </p:stCondLst>
                            <p:childTnLst>
                              <p:par>
                                <p:cTn id="177" presetID="10" presetClass="exit" presetSubtype="0" fill="hold" nodeType="clickEffect">
                                  <p:stCondLst>
                                    <p:cond delay="0"/>
                                  </p:stCondLst>
                                  <p:childTnLst>
                                    <p:animEffect transition="out" filter="fade">
                                      <p:cBhvr>
                                        <p:cTn id="178" dur="500"/>
                                        <p:tgtEl>
                                          <p:spTgt spid="1189"/>
                                        </p:tgtEl>
                                      </p:cBhvr>
                                    </p:animEffect>
                                    <p:set>
                                      <p:cBhvr>
                                        <p:cTn id="179" dur="1" fill="hold">
                                          <p:stCondLst>
                                            <p:cond delay="499"/>
                                          </p:stCondLst>
                                        </p:cTn>
                                        <p:tgtEl>
                                          <p:spTgt spid="1189"/>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178"/>
                                        </p:tgtEl>
                                      </p:cBhvr>
                                    </p:animEffect>
                                    <p:set>
                                      <p:cBhvr>
                                        <p:cTn id="182" dur="1" fill="hold">
                                          <p:stCondLst>
                                            <p:cond delay="499"/>
                                          </p:stCondLst>
                                        </p:cTn>
                                        <p:tgtEl>
                                          <p:spTgt spid="1178"/>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1167"/>
                                        </p:tgtEl>
                                      </p:cBhvr>
                                    </p:animEffect>
                                    <p:set>
                                      <p:cBhvr>
                                        <p:cTn id="185" dur="1" fill="hold">
                                          <p:stCondLst>
                                            <p:cond delay="499"/>
                                          </p:stCondLst>
                                        </p:cTn>
                                        <p:tgtEl>
                                          <p:spTgt spid="1167"/>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1156"/>
                                        </p:tgtEl>
                                      </p:cBhvr>
                                    </p:animEffect>
                                    <p:set>
                                      <p:cBhvr>
                                        <p:cTn id="188" dur="1" fill="hold">
                                          <p:stCondLst>
                                            <p:cond delay="499"/>
                                          </p:stCondLst>
                                        </p:cTn>
                                        <p:tgtEl>
                                          <p:spTgt spid="1156"/>
                                        </p:tgtEl>
                                        <p:attrNameLst>
                                          <p:attrName>style.visibility</p:attrName>
                                        </p:attrNameLst>
                                      </p:cBhvr>
                                      <p:to>
                                        <p:strVal val="hidden"/>
                                      </p:to>
                                    </p:se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1249"/>
                                        </p:tgtEl>
                                        <p:attrNameLst>
                                          <p:attrName>style.visibility</p:attrName>
                                        </p:attrNameLst>
                                      </p:cBhvr>
                                      <p:to>
                                        <p:strVal val="visible"/>
                                      </p:to>
                                    </p:set>
                                    <p:animEffect transition="in" filter="fade">
                                      <p:cBhvr>
                                        <p:cTn id="193" dur="500"/>
                                        <p:tgtEl>
                                          <p:spTgt spid="1249"/>
                                        </p:tgtEl>
                                      </p:cBhvr>
                                    </p:animEffect>
                                  </p:childTnLst>
                                </p:cTn>
                              </p:par>
                            </p:childTnLst>
                          </p:cTn>
                        </p:par>
                      </p:childTnLst>
                    </p:cTn>
                  </p:par>
                  <p:par>
                    <p:cTn id="194" fill="hold">
                      <p:stCondLst>
                        <p:cond delay="indefinite"/>
                      </p:stCondLst>
                      <p:childTnLst>
                        <p:par>
                          <p:cTn id="195" fill="hold">
                            <p:stCondLst>
                              <p:cond delay="0"/>
                            </p:stCondLst>
                            <p:childTnLst>
                              <p:par>
                                <p:cTn id="196" presetID="10" presetClass="entr" presetSubtype="0" fill="hold" nodeType="clickEffect">
                                  <p:stCondLst>
                                    <p:cond delay="0"/>
                                  </p:stCondLst>
                                  <p:childTnLst>
                                    <p:set>
                                      <p:cBhvr>
                                        <p:cTn id="197" dur="1" fill="hold">
                                          <p:stCondLst>
                                            <p:cond delay="0"/>
                                          </p:stCondLst>
                                        </p:cTn>
                                        <p:tgtEl>
                                          <p:spTgt spid="1256"/>
                                        </p:tgtEl>
                                        <p:attrNameLst>
                                          <p:attrName>style.visibility</p:attrName>
                                        </p:attrNameLst>
                                      </p:cBhvr>
                                      <p:to>
                                        <p:strVal val="visible"/>
                                      </p:to>
                                    </p:set>
                                    <p:animEffect transition="in" filter="fade">
                                      <p:cBhvr>
                                        <p:cTn id="198" dur="500"/>
                                        <p:tgtEl>
                                          <p:spTgt spid="1256"/>
                                        </p:tgtEl>
                                      </p:cBhvr>
                                    </p:animEffect>
                                  </p:childTnLst>
                                </p:cTn>
                              </p:par>
                              <p:par>
                                <p:cTn id="199" presetID="10" presetClass="entr" presetSubtype="0" fill="hold" nodeType="withEffect">
                                  <p:stCondLst>
                                    <p:cond delay="0"/>
                                  </p:stCondLst>
                                  <p:childTnLst>
                                    <p:set>
                                      <p:cBhvr>
                                        <p:cTn id="200" dur="1" fill="hold">
                                          <p:stCondLst>
                                            <p:cond delay="0"/>
                                          </p:stCondLst>
                                        </p:cTn>
                                        <p:tgtEl>
                                          <p:spTgt spid="1253"/>
                                        </p:tgtEl>
                                        <p:attrNameLst>
                                          <p:attrName>style.visibility</p:attrName>
                                        </p:attrNameLst>
                                      </p:cBhvr>
                                      <p:to>
                                        <p:strVal val="visible"/>
                                      </p:to>
                                    </p:set>
                                    <p:animEffect transition="in" filter="fade">
                                      <p:cBhvr>
                                        <p:cTn id="201" dur="500"/>
                                        <p:tgtEl>
                                          <p:spTgt spid="1253"/>
                                        </p:tgtEl>
                                      </p:cBhvr>
                                    </p:animEffect>
                                  </p:childTnLst>
                                </p:cTn>
                              </p:par>
                              <p:par>
                                <p:cTn id="202" presetID="10" presetClass="entr" presetSubtype="0" fill="hold" nodeType="withEffect">
                                  <p:stCondLst>
                                    <p:cond delay="0"/>
                                  </p:stCondLst>
                                  <p:childTnLst>
                                    <p:set>
                                      <p:cBhvr>
                                        <p:cTn id="203" dur="1" fill="hold">
                                          <p:stCondLst>
                                            <p:cond delay="0"/>
                                          </p:stCondLst>
                                        </p:cTn>
                                        <p:tgtEl>
                                          <p:spTgt spid="1250"/>
                                        </p:tgtEl>
                                        <p:attrNameLst>
                                          <p:attrName>style.visibility</p:attrName>
                                        </p:attrNameLst>
                                      </p:cBhvr>
                                      <p:to>
                                        <p:strVal val="visible"/>
                                      </p:to>
                                    </p:set>
                                    <p:animEffect transition="in" filter="fade">
                                      <p:cBhvr>
                                        <p:cTn id="204" dur="500"/>
                                        <p:tgtEl>
                                          <p:spTgt spid="1250"/>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xit" presetSubtype="0" fill="hold" nodeType="clickEffect">
                                  <p:stCondLst>
                                    <p:cond delay="0"/>
                                  </p:stCondLst>
                                  <p:childTnLst>
                                    <p:animEffect transition="out" filter="fade">
                                      <p:cBhvr>
                                        <p:cTn id="208" dur="500"/>
                                        <p:tgtEl>
                                          <p:spTgt spid="986"/>
                                        </p:tgtEl>
                                      </p:cBhvr>
                                    </p:animEffect>
                                    <p:set>
                                      <p:cBhvr>
                                        <p:cTn id="209" dur="1" fill="hold">
                                          <p:stCondLst>
                                            <p:cond delay="499"/>
                                          </p:stCondLst>
                                        </p:cTn>
                                        <p:tgtEl>
                                          <p:spTgt spid="986"/>
                                        </p:tgtEl>
                                        <p:attrNameLst>
                                          <p:attrName>style.visibility</p:attrName>
                                        </p:attrNameLst>
                                      </p:cBhvr>
                                      <p:to>
                                        <p:strVal val="hidden"/>
                                      </p:to>
                                    </p:set>
                                  </p:childTnLst>
                                </p:cTn>
                              </p:par>
                              <p:par>
                                <p:cTn id="210" presetID="10" presetClass="exit" presetSubtype="0" fill="hold" nodeType="withEffect">
                                  <p:stCondLst>
                                    <p:cond delay="0"/>
                                  </p:stCondLst>
                                  <p:childTnLst>
                                    <p:animEffect transition="out" filter="fade">
                                      <p:cBhvr>
                                        <p:cTn id="211" dur="500"/>
                                        <p:tgtEl>
                                          <p:spTgt spid="875"/>
                                        </p:tgtEl>
                                      </p:cBhvr>
                                    </p:animEffect>
                                    <p:set>
                                      <p:cBhvr>
                                        <p:cTn id="212" dur="1" fill="hold">
                                          <p:stCondLst>
                                            <p:cond delay="499"/>
                                          </p:stCondLst>
                                        </p:cTn>
                                        <p:tgtEl>
                                          <p:spTgt spid="875"/>
                                        </p:tgtEl>
                                        <p:attrNameLst>
                                          <p:attrName>style.visibility</p:attrName>
                                        </p:attrNameLst>
                                      </p:cBhvr>
                                      <p:to>
                                        <p:strVal val="hidden"/>
                                      </p:to>
                                    </p:set>
                                  </p:childTnLst>
                                </p:cTn>
                              </p:par>
                              <p:par>
                                <p:cTn id="213" presetID="10" presetClass="exit" presetSubtype="0" fill="hold" nodeType="withEffect">
                                  <p:stCondLst>
                                    <p:cond delay="0"/>
                                  </p:stCondLst>
                                  <p:childTnLst>
                                    <p:animEffect transition="out" filter="fade">
                                      <p:cBhvr>
                                        <p:cTn id="214" dur="500"/>
                                        <p:tgtEl>
                                          <p:spTgt spid="234"/>
                                        </p:tgtEl>
                                      </p:cBhvr>
                                    </p:animEffect>
                                    <p:set>
                                      <p:cBhvr>
                                        <p:cTn id="215" dur="1" fill="hold">
                                          <p:stCondLst>
                                            <p:cond delay="499"/>
                                          </p:stCondLst>
                                        </p:cTn>
                                        <p:tgtEl>
                                          <p:spTgt spid="234"/>
                                        </p:tgtEl>
                                        <p:attrNameLst>
                                          <p:attrName>style.visibility</p:attrName>
                                        </p:attrNameLst>
                                      </p:cBhvr>
                                      <p:to>
                                        <p:strVal val="hidden"/>
                                      </p:to>
                                    </p:set>
                                  </p:childTnLst>
                                </p:cTn>
                              </p:par>
                            </p:childTnLst>
                          </p:cTn>
                        </p:par>
                      </p:childTnLst>
                    </p:cTn>
                  </p:par>
                  <p:par>
                    <p:cTn id="216" fill="hold">
                      <p:stCondLst>
                        <p:cond delay="indefinite"/>
                      </p:stCondLst>
                      <p:childTnLst>
                        <p:par>
                          <p:cTn id="217" fill="hold">
                            <p:stCondLst>
                              <p:cond delay="0"/>
                            </p:stCondLst>
                            <p:childTnLst>
                              <p:par>
                                <p:cTn id="218" presetID="1" presetClass="entr" presetSubtype="0" fill="hold" grpId="0" nodeType="clickEffect">
                                  <p:stCondLst>
                                    <p:cond delay="0"/>
                                  </p:stCondLst>
                                  <p:iterate type="lt">
                                    <p:tmAbs val="80"/>
                                  </p:iterate>
                                  <p:childTnLst>
                                    <p:set>
                                      <p:cBhvr>
                                        <p:cTn id="219" dur="1" fill="hold">
                                          <p:stCondLst>
                                            <p:cond delay="0"/>
                                          </p:stCondLst>
                                        </p:cTn>
                                        <p:tgtEl>
                                          <p:spTgt spid="11"/>
                                        </p:tgtEl>
                                        <p:attrNameLst>
                                          <p:attrName>style.visibility</p:attrName>
                                        </p:attrNameLst>
                                      </p:cBhvr>
                                      <p:to>
                                        <p:strVal val="visible"/>
                                      </p:to>
                                    </p:set>
                                  </p:childTnLst>
                                </p:cTn>
                              </p:par>
                            </p:childTnLst>
                          </p:cTn>
                        </p:par>
                      </p:childTnLst>
                    </p:cTn>
                  </p:par>
                  <p:par>
                    <p:cTn id="220" fill="hold">
                      <p:stCondLst>
                        <p:cond delay="indefinite"/>
                      </p:stCondLst>
                      <p:childTnLst>
                        <p:par>
                          <p:cTn id="221" fill="hold">
                            <p:stCondLst>
                              <p:cond delay="0"/>
                            </p:stCondLst>
                            <p:childTnLst>
                              <p:par>
                                <p:cTn id="222" presetID="1" presetClass="entr" presetSubtype="0" fill="hold" grpId="0" nodeType="clickEffect">
                                  <p:stCondLst>
                                    <p:cond delay="0"/>
                                  </p:stCondLst>
                                  <p:iterate type="lt">
                                    <p:tmAbs val="80"/>
                                  </p:iterate>
                                  <p:childTnLst>
                                    <p:set>
                                      <p:cBhvr>
                                        <p:cTn id="223" dur="1" fill="hold">
                                          <p:stCondLst>
                                            <p:cond delay="0"/>
                                          </p:stCondLst>
                                        </p:cTn>
                                        <p:tgtEl>
                                          <p:spTgt spid="6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11" grpId="0"/>
      <p:bldP spid="652" grpId="0"/>
      <p:bldP spid="1097" grpId="0" animBg="1"/>
      <p:bldP spid="1211" grpId="0" animBg="1"/>
      <p:bldP spid="1215" grpId="0" animBg="1"/>
      <p:bldP spid="1216" grpId="0" animBg="1"/>
      <p:bldP spid="1217" grpId="0" animBg="1"/>
      <p:bldP spid="1218" grpId="0" animBg="1"/>
      <p:bldP spid="1219" grpId="0" animBg="1"/>
      <p:bldP spid="1219" grpId="1" animBg="1"/>
      <p:bldP spid="1220" grpId="0" animBg="1"/>
      <p:bldP spid="1221" grpId="0" animBg="1"/>
      <p:bldP spid="1222" grpId="0" animBg="1"/>
      <p:bldP spid="1223" grpId="0" animBg="1"/>
      <p:bldP spid="1224" grpId="0" animBg="1"/>
      <p:bldP spid="1224" grpId="1" animBg="1"/>
      <p:bldP spid="1235" grpId="0" animBg="1"/>
      <p:bldP spid="1236" grpId="0" animBg="1"/>
      <p:bldP spid="12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71800" y="228600"/>
            <a:ext cx="320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571 – 328 =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114300" y="2202966"/>
            <a:ext cx="2057400"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5 7 1 </a:t>
            </a:r>
          </a:p>
          <a:p>
            <a:pPr marL="0" indent="0" algn="ctr">
              <a:buFont typeface="Wingdings" pitchFamily="2" charset="2"/>
              <a:buNone/>
            </a:pPr>
            <a:r>
              <a:rPr lang="en-US" sz="2800" u="sng" dirty="0" smtClean="0">
                <a:solidFill>
                  <a:schemeClr val="accent1"/>
                </a:solidFill>
                <a:latin typeface="Orly's Font 2" pitchFamily="66" charset="0"/>
              </a:rPr>
              <a:t>– 3 2 8</a:t>
            </a:r>
          </a:p>
          <a:p>
            <a:pPr marL="0" indent="0" algn="ctr">
              <a:buFont typeface="Wingdings" pitchFamily="2" charset="2"/>
              <a:buNone/>
            </a:pPr>
            <a:endParaRPr lang="en-US" sz="2800" u="sng" dirty="0">
              <a:solidFill>
                <a:schemeClr val="accent1"/>
              </a:solidFill>
              <a:latin typeface="Orly's Font 2" pitchFamily="66" charset="0"/>
            </a:endParaRPr>
          </a:p>
        </p:txBody>
      </p:sp>
      <p:grpSp>
        <p:nvGrpSpPr>
          <p:cNvPr id="689" name="Group 688"/>
          <p:cNvGrpSpPr/>
          <p:nvPr/>
        </p:nvGrpSpPr>
        <p:grpSpPr>
          <a:xfrm>
            <a:off x="571500" y="1774365"/>
            <a:ext cx="1396949" cy="1840384"/>
            <a:chOff x="571500" y="1774365"/>
            <a:chExt cx="1396949" cy="1840384"/>
          </a:xfrm>
        </p:grpSpPr>
        <p:cxnSp>
          <p:nvCxnSpPr>
            <p:cNvPr id="6" name="Straight Connector 5"/>
            <p:cNvCxnSpPr/>
            <p:nvPr/>
          </p:nvCxnSpPr>
          <p:spPr>
            <a:xfrm>
              <a:off x="11430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485900" y="1828800"/>
              <a:ext cx="0" cy="178594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571500" y="2226136"/>
              <a:ext cx="1371600" cy="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800" y="1774365"/>
              <a:ext cx="417502"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H</a:t>
              </a:r>
            </a:p>
          </p:txBody>
        </p:sp>
        <p:sp>
          <p:nvSpPr>
            <p:cNvPr id="12" name="TextBox 11"/>
            <p:cNvSpPr txBox="1"/>
            <p:nvPr/>
          </p:nvSpPr>
          <p:spPr>
            <a:xfrm>
              <a:off x="1143000" y="1774365"/>
              <a:ext cx="447834"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T</a:t>
              </a:r>
            </a:p>
          </p:txBody>
        </p:sp>
        <p:sp>
          <p:nvSpPr>
            <p:cNvPr id="13" name="TextBox 12"/>
            <p:cNvSpPr txBox="1"/>
            <p:nvPr/>
          </p:nvSpPr>
          <p:spPr>
            <a:xfrm>
              <a:off x="1485900" y="1774365"/>
              <a:ext cx="482549" cy="523220"/>
            </a:xfrm>
            <a:prstGeom prst="rect">
              <a:avLst/>
            </a:prstGeom>
            <a:noFill/>
          </p:spPr>
          <p:txBody>
            <a:bodyPr wrap="none" rtlCol="0">
              <a:spAutoFit/>
            </a:bodyPr>
            <a:lstStyle/>
            <a:p>
              <a:r>
                <a:rPr lang="en-US" sz="2800" dirty="0" smtClean="0">
                  <a:solidFill>
                    <a:schemeClr val="accent5"/>
                  </a:solidFill>
                  <a:latin typeface="Orly's Font" pitchFamily="66" charset="0"/>
                  <a:ea typeface="Verdana" pitchFamily="34" charset="0"/>
                  <a:cs typeface="Verdana" pitchFamily="34" charset="0"/>
                </a:rPr>
                <a:t>O</a:t>
              </a:r>
            </a:p>
          </p:txBody>
        </p:sp>
      </p:grpSp>
      <p:grpSp>
        <p:nvGrpSpPr>
          <p:cNvPr id="15" name="Group 14"/>
          <p:cNvGrpSpPr/>
          <p:nvPr/>
        </p:nvGrpSpPr>
        <p:grpSpPr>
          <a:xfrm>
            <a:off x="2743200" y="1054100"/>
            <a:ext cx="1371600" cy="1346200"/>
            <a:chOff x="6286500" y="1535657"/>
            <a:chExt cx="2329830" cy="1729285"/>
          </a:xfrm>
        </p:grpSpPr>
        <p:grpSp>
          <p:nvGrpSpPr>
            <p:cNvPr id="16" name="Group 15"/>
            <p:cNvGrpSpPr/>
            <p:nvPr/>
          </p:nvGrpSpPr>
          <p:grpSpPr>
            <a:xfrm>
              <a:off x="6286500" y="1535657"/>
              <a:ext cx="272430" cy="1729285"/>
              <a:chOff x="4572000" y="1628711"/>
              <a:chExt cx="272430" cy="1729285"/>
            </a:xfrm>
          </p:grpSpPr>
          <p:sp>
            <p:nvSpPr>
              <p:cNvPr id="116" name="Cube 11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1" name="Cube 12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2" name="Cube 12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3" name="Cube 12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4" name="Cube 12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7" name="Group 16"/>
            <p:cNvGrpSpPr/>
            <p:nvPr/>
          </p:nvGrpSpPr>
          <p:grpSpPr>
            <a:xfrm>
              <a:off x="6515100" y="1535657"/>
              <a:ext cx="272430" cy="1729285"/>
              <a:chOff x="4572000" y="1628711"/>
              <a:chExt cx="272430" cy="1729285"/>
            </a:xfrm>
          </p:grpSpPr>
          <p:sp>
            <p:nvSpPr>
              <p:cNvPr id="106" name="Cube 10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Cube 10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Cube 10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Cube 10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Cube 10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Cube 11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8" name="Group 17"/>
            <p:cNvGrpSpPr/>
            <p:nvPr/>
          </p:nvGrpSpPr>
          <p:grpSpPr>
            <a:xfrm>
              <a:off x="6743700" y="1535657"/>
              <a:ext cx="272430" cy="1729285"/>
              <a:chOff x="4572000" y="1628711"/>
              <a:chExt cx="272430" cy="1729285"/>
            </a:xfrm>
          </p:grpSpPr>
          <p:sp>
            <p:nvSpPr>
              <p:cNvPr id="96" name="Cube 9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Cube 9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 name="Cube 9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 name="Cube 9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Cube 9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 name="Cube 10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Cube 10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Cube 10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Cube 10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 name="Cube 10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9" name="Group 18"/>
            <p:cNvGrpSpPr/>
            <p:nvPr/>
          </p:nvGrpSpPr>
          <p:grpSpPr>
            <a:xfrm>
              <a:off x="6972300" y="1535657"/>
              <a:ext cx="272430" cy="1729285"/>
              <a:chOff x="4572000" y="1628711"/>
              <a:chExt cx="272430" cy="1729285"/>
            </a:xfrm>
          </p:grpSpPr>
          <p:sp>
            <p:nvSpPr>
              <p:cNvPr id="86" name="Cube 8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 name="Cube 8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Cube 8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be 8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Cube 8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Cube 9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 name="Cube 9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Cube 9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 name="Cube 9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 name="Cube 9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0" name="Group 19"/>
            <p:cNvGrpSpPr/>
            <p:nvPr/>
          </p:nvGrpSpPr>
          <p:grpSpPr>
            <a:xfrm>
              <a:off x="7200900" y="1535657"/>
              <a:ext cx="272430" cy="1729285"/>
              <a:chOff x="4572000" y="1628711"/>
              <a:chExt cx="272430" cy="1729285"/>
            </a:xfrm>
          </p:grpSpPr>
          <p:sp>
            <p:nvSpPr>
              <p:cNvPr id="76" name="Cube 7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 name="Cube 7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Cube 7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Cube 7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Cube 7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be 8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 name="Cube 8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Cube 8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Cube 8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 name="Cube 8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p:nvPr/>
          </p:nvGrpSpPr>
          <p:grpSpPr>
            <a:xfrm>
              <a:off x="7429500" y="1535657"/>
              <a:ext cx="272430" cy="1729285"/>
              <a:chOff x="4572000" y="1628711"/>
              <a:chExt cx="272430" cy="1729285"/>
            </a:xfrm>
          </p:grpSpPr>
          <p:sp>
            <p:nvSpPr>
              <p:cNvPr id="66" name="Cube 6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be 6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Cube 6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be 6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be 6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be 7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be 7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be 7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Cube 7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 name="Cube 7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2" name="Group 21"/>
            <p:cNvGrpSpPr/>
            <p:nvPr/>
          </p:nvGrpSpPr>
          <p:grpSpPr>
            <a:xfrm>
              <a:off x="7658100" y="1535657"/>
              <a:ext cx="272430" cy="1729285"/>
              <a:chOff x="4572000" y="1628711"/>
              <a:chExt cx="272430" cy="1729285"/>
            </a:xfrm>
          </p:grpSpPr>
          <p:sp>
            <p:nvSpPr>
              <p:cNvPr id="56" name="Cube 5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Cube 5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Cube 5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Cube 5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Cube 5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Cube 6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Cube 6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be 6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be 6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Cube 6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 name="Group 22"/>
            <p:cNvGrpSpPr/>
            <p:nvPr/>
          </p:nvGrpSpPr>
          <p:grpSpPr>
            <a:xfrm>
              <a:off x="7886700" y="1535657"/>
              <a:ext cx="272430" cy="1729285"/>
              <a:chOff x="4572000" y="1628711"/>
              <a:chExt cx="272430" cy="1729285"/>
            </a:xfrm>
          </p:grpSpPr>
          <p:sp>
            <p:nvSpPr>
              <p:cNvPr id="46" name="Cube 4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Cube 4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Cube 4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Cube 4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Cube 4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Cube 5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Cube 5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Cube 5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be 5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 name="Group 23"/>
            <p:cNvGrpSpPr/>
            <p:nvPr/>
          </p:nvGrpSpPr>
          <p:grpSpPr>
            <a:xfrm>
              <a:off x="8115300" y="1535657"/>
              <a:ext cx="272430" cy="1729285"/>
              <a:chOff x="4572000" y="1628711"/>
              <a:chExt cx="272430" cy="1729285"/>
            </a:xfrm>
          </p:grpSpPr>
          <p:sp>
            <p:nvSpPr>
              <p:cNvPr id="36" name="Cube 3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Cube 3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Cube 3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Cube 3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Cube 3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Cube 4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Cube 4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Cube 4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Cube 4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Cube 4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 name="Group 24"/>
            <p:cNvGrpSpPr/>
            <p:nvPr/>
          </p:nvGrpSpPr>
          <p:grpSpPr>
            <a:xfrm>
              <a:off x="8343900" y="1535657"/>
              <a:ext cx="272430" cy="1729285"/>
              <a:chOff x="4572000" y="1628711"/>
              <a:chExt cx="272430" cy="1729285"/>
            </a:xfrm>
          </p:grpSpPr>
          <p:sp>
            <p:nvSpPr>
              <p:cNvPr id="26" name="Cube 25"/>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Cube 26"/>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Cube 27"/>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Cube 28"/>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Cube 29"/>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Cube 30"/>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Cube 31"/>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Cube 32"/>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Cube 33"/>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Cube 34"/>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26" name="Group 125"/>
          <p:cNvGrpSpPr/>
          <p:nvPr/>
        </p:nvGrpSpPr>
        <p:grpSpPr>
          <a:xfrm>
            <a:off x="4343400" y="1054100"/>
            <a:ext cx="1371600" cy="1346200"/>
            <a:chOff x="6286500" y="1535657"/>
            <a:chExt cx="2329830" cy="1729285"/>
          </a:xfrm>
        </p:grpSpPr>
        <p:grpSp>
          <p:nvGrpSpPr>
            <p:cNvPr id="127" name="Group 126"/>
            <p:cNvGrpSpPr/>
            <p:nvPr/>
          </p:nvGrpSpPr>
          <p:grpSpPr>
            <a:xfrm>
              <a:off x="6286500" y="1535657"/>
              <a:ext cx="272430" cy="1729285"/>
              <a:chOff x="4572000" y="1628711"/>
              <a:chExt cx="272430" cy="1729285"/>
            </a:xfrm>
          </p:grpSpPr>
          <p:sp>
            <p:nvSpPr>
              <p:cNvPr id="227" name="Cube 22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9" name="Cube 22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1" name="Cube 23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2" name="Cube 23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8" name="Group 127"/>
            <p:cNvGrpSpPr/>
            <p:nvPr/>
          </p:nvGrpSpPr>
          <p:grpSpPr>
            <a:xfrm>
              <a:off x="6515100" y="1535657"/>
              <a:ext cx="272430" cy="1729285"/>
              <a:chOff x="4572000" y="1628711"/>
              <a:chExt cx="272430" cy="1729285"/>
            </a:xfrm>
          </p:grpSpPr>
          <p:sp>
            <p:nvSpPr>
              <p:cNvPr id="217" name="Cube 21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8" name="Cube 21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9" name="Cube 21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9" name="Group 128"/>
            <p:cNvGrpSpPr/>
            <p:nvPr/>
          </p:nvGrpSpPr>
          <p:grpSpPr>
            <a:xfrm>
              <a:off x="6743700" y="1535657"/>
              <a:ext cx="272430" cy="1729285"/>
              <a:chOff x="4572000" y="1628711"/>
              <a:chExt cx="272430" cy="1729285"/>
            </a:xfrm>
          </p:grpSpPr>
          <p:sp>
            <p:nvSpPr>
              <p:cNvPr id="207" name="Cube 20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0" name="Group 129"/>
            <p:cNvGrpSpPr/>
            <p:nvPr/>
          </p:nvGrpSpPr>
          <p:grpSpPr>
            <a:xfrm>
              <a:off x="6972300" y="1535657"/>
              <a:ext cx="272430" cy="1729285"/>
              <a:chOff x="4572000" y="1628711"/>
              <a:chExt cx="272430" cy="1729285"/>
            </a:xfrm>
          </p:grpSpPr>
          <p:sp>
            <p:nvSpPr>
              <p:cNvPr id="197" name="Cube 19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1" name="Group 130"/>
            <p:cNvGrpSpPr/>
            <p:nvPr/>
          </p:nvGrpSpPr>
          <p:grpSpPr>
            <a:xfrm>
              <a:off x="7200900" y="1535657"/>
              <a:ext cx="272430" cy="1729285"/>
              <a:chOff x="4572000" y="1628711"/>
              <a:chExt cx="272430" cy="1729285"/>
            </a:xfrm>
          </p:grpSpPr>
          <p:sp>
            <p:nvSpPr>
              <p:cNvPr id="187" name="Cube 18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2" name="Group 131"/>
            <p:cNvGrpSpPr/>
            <p:nvPr/>
          </p:nvGrpSpPr>
          <p:grpSpPr>
            <a:xfrm>
              <a:off x="7429500" y="1535657"/>
              <a:ext cx="272430" cy="1729285"/>
              <a:chOff x="4572000" y="1628711"/>
              <a:chExt cx="272430" cy="1729285"/>
            </a:xfrm>
          </p:grpSpPr>
          <p:sp>
            <p:nvSpPr>
              <p:cNvPr id="177" name="Cube 17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3" name="Group 132"/>
            <p:cNvGrpSpPr/>
            <p:nvPr/>
          </p:nvGrpSpPr>
          <p:grpSpPr>
            <a:xfrm>
              <a:off x="7658100" y="1535657"/>
              <a:ext cx="272430" cy="1729285"/>
              <a:chOff x="4572000" y="1628711"/>
              <a:chExt cx="272430" cy="1729285"/>
            </a:xfrm>
          </p:grpSpPr>
          <p:sp>
            <p:nvSpPr>
              <p:cNvPr id="167" name="Cube 16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4" name="Group 133"/>
            <p:cNvGrpSpPr/>
            <p:nvPr/>
          </p:nvGrpSpPr>
          <p:grpSpPr>
            <a:xfrm>
              <a:off x="7886700" y="1535657"/>
              <a:ext cx="272430" cy="1729285"/>
              <a:chOff x="4572000" y="1628711"/>
              <a:chExt cx="272430" cy="1729285"/>
            </a:xfrm>
          </p:grpSpPr>
          <p:sp>
            <p:nvSpPr>
              <p:cNvPr id="157" name="Cube 15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5" name="Group 134"/>
            <p:cNvGrpSpPr/>
            <p:nvPr/>
          </p:nvGrpSpPr>
          <p:grpSpPr>
            <a:xfrm>
              <a:off x="8115300" y="1535657"/>
              <a:ext cx="272430" cy="1729285"/>
              <a:chOff x="4572000" y="1628711"/>
              <a:chExt cx="272430" cy="1729285"/>
            </a:xfrm>
          </p:grpSpPr>
          <p:sp>
            <p:nvSpPr>
              <p:cNvPr id="147" name="Cube 14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4" name="Cube 15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5" name="Cube 15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6" name="Cube 15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36" name="Group 135"/>
            <p:cNvGrpSpPr/>
            <p:nvPr/>
          </p:nvGrpSpPr>
          <p:grpSpPr>
            <a:xfrm>
              <a:off x="8343900" y="1535657"/>
              <a:ext cx="272430" cy="1729285"/>
              <a:chOff x="4572000" y="1628711"/>
              <a:chExt cx="272430" cy="1729285"/>
            </a:xfrm>
          </p:grpSpPr>
          <p:sp>
            <p:nvSpPr>
              <p:cNvPr id="137" name="Cube 136"/>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4" name="Cube 143"/>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37" name="Group 236"/>
          <p:cNvGrpSpPr/>
          <p:nvPr/>
        </p:nvGrpSpPr>
        <p:grpSpPr>
          <a:xfrm>
            <a:off x="2743200" y="2514600"/>
            <a:ext cx="1371600" cy="1346200"/>
            <a:chOff x="6286500" y="1535657"/>
            <a:chExt cx="2329830" cy="1729285"/>
          </a:xfrm>
        </p:grpSpPr>
        <p:grpSp>
          <p:nvGrpSpPr>
            <p:cNvPr id="238" name="Group 237"/>
            <p:cNvGrpSpPr/>
            <p:nvPr/>
          </p:nvGrpSpPr>
          <p:grpSpPr>
            <a:xfrm>
              <a:off x="6286500" y="1535657"/>
              <a:ext cx="272430" cy="1729285"/>
              <a:chOff x="4572000" y="1628711"/>
              <a:chExt cx="272430" cy="1729285"/>
            </a:xfrm>
          </p:grpSpPr>
          <p:sp>
            <p:nvSpPr>
              <p:cNvPr id="338" name="Cube 33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9" name="Cube 33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0" name="Cube 33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1" name="Cube 34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2" name="Cube 34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6" name="Cube 34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7" name="Cube 34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9" name="Group 238"/>
            <p:cNvGrpSpPr/>
            <p:nvPr/>
          </p:nvGrpSpPr>
          <p:grpSpPr>
            <a:xfrm>
              <a:off x="6515100" y="1535657"/>
              <a:ext cx="272430" cy="1729285"/>
              <a:chOff x="4572000" y="1628711"/>
              <a:chExt cx="272430" cy="1729285"/>
            </a:xfrm>
          </p:grpSpPr>
          <p:sp>
            <p:nvSpPr>
              <p:cNvPr id="328" name="Cube 32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9" name="Cube 32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0" name="Group 239"/>
            <p:cNvGrpSpPr/>
            <p:nvPr/>
          </p:nvGrpSpPr>
          <p:grpSpPr>
            <a:xfrm>
              <a:off x="6743700" y="1535657"/>
              <a:ext cx="272430" cy="1729285"/>
              <a:chOff x="4572000" y="1628711"/>
              <a:chExt cx="272430" cy="1729285"/>
            </a:xfrm>
          </p:grpSpPr>
          <p:sp>
            <p:nvSpPr>
              <p:cNvPr id="318" name="Cube 31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9" name="Cube 31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1" name="Group 240"/>
            <p:cNvGrpSpPr/>
            <p:nvPr/>
          </p:nvGrpSpPr>
          <p:grpSpPr>
            <a:xfrm>
              <a:off x="6972300" y="1535657"/>
              <a:ext cx="272430" cy="1729285"/>
              <a:chOff x="4572000" y="1628711"/>
              <a:chExt cx="272430" cy="1729285"/>
            </a:xfrm>
          </p:grpSpPr>
          <p:sp>
            <p:nvSpPr>
              <p:cNvPr id="308" name="Cube 30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9" name="Cube 30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2" name="Group 241"/>
            <p:cNvGrpSpPr/>
            <p:nvPr/>
          </p:nvGrpSpPr>
          <p:grpSpPr>
            <a:xfrm>
              <a:off x="7200900" y="1535657"/>
              <a:ext cx="272430" cy="1729285"/>
              <a:chOff x="4572000" y="1628711"/>
              <a:chExt cx="272430" cy="1729285"/>
            </a:xfrm>
          </p:grpSpPr>
          <p:sp>
            <p:nvSpPr>
              <p:cNvPr id="298" name="Cube 29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6" name="Cube 30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7" name="Cube 30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3" name="Group 242"/>
            <p:cNvGrpSpPr/>
            <p:nvPr/>
          </p:nvGrpSpPr>
          <p:grpSpPr>
            <a:xfrm>
              <a:off x="7429500" y="1535657"/>
              <a:ext cx="272430" cy="1729285"/>
              <a:chOff x="4572000" y="1628711"/>
              <a:chExt cx="272430" cy="1729285"/>
            </a:xfrm>
          </p:grpSpPr>
          <p:sp>
            <p:nvSpPr>
              <p:cNvPr id="288" name="Cube 28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9" name="Cube 28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0" name="Cube 28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1" name="Cube 29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2" name="Cube 29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3" name="Cube 29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4" name="Cube 29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7" name="Cube 29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4" name="Group 243"/>
            <p:cNvGrpSpPr/>
            <p:nvPr/>
          </p:nvGrpSpPr>
          <p:grpSpPr>
            <a:xfrm>
              <a:off x="7658100" y="1535657"/>
              <a:ext cx="272430" cy="1729285"/>
              <a:chOff x="4572000" y="1628711"/>
              <a:chExt cx="272430" cy="1729285"/>
            </a:xfrm>
          </p:grpSpPr>
          <p:sp>
            <p:nvSpPr>
              <p:cNvPr id="278" name="Cube 27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7" name="Cube 28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5" name="Group 244"/>
            <p:cNvGrpSpPr/>
            <p:nvPr/>
          </p:nvGrpSpPr>
          <p:grpSpPr>
            <a:xfrm>
              <a:off x="7886700" y="1535657"/>
              <a:ext cx="272430" cy="1729285"/>
              <a:chOff x="4572000" y="1628711"/>
              <a:chExt cx="272430" cy="1729285"/>
            </a:xfrm>
          </p:grpSpPr>
          <p:sp>
            <p:nvSpPr>
              <p:cNvPr id="268" name="Cube 26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6" name="Cube 27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7" name="Cube 27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6" name="Group 245"/>
            <p:cNvGrpSpPr/>
            <p:nvPr/>
          </p:nvGrpSpPr>
          <p:grpSpPr>
            <a:xfrm>
              <a:off x="8115300" y="1535657"/>
              <a:ext cx="272430" cy="1729285"/>
              <a:chOff x="4572000" y="1628711"/>
              <a:chExt cx="272430" cy="1729285"/>
            </a:xfrm>
          </p:grpSpPr>
          <p:sp>
            <p:nvSpPr>
              <p:cNvPr id="258" name="Cube 25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5" name="Cube 26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6" name="Cube 26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47" name="Group 246"/>
            <p:cNvGrpSpPr/>
            <p:nvPr/>
          </p:nvGrpSpPr>
          <p:grpSpPr>
            <a:xfrm>
              <a:off x="8343900" y="1535657"/>
              <a:ext cx="272430" cy="1729285"/>
              <a:chOff x="4572000" y="1628711"/>
              <a:chExt cx="272430" cy="1729285"/>
            </a:xfrm>
          </p:grpSpPr>
          <p:sp>
            <p:nvSpPr>
              <p:cNvPr id="248" name="Cube 247"/>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4" name="Cube 253"/>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5" name="Cube 254"/>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348" name="Group 347"/>
          <p:cNvGrpSpPr/>
          <p:nvPr/>
        </p:nvGrpSpPr>
        <p:grpSpPr>
          <a:xfrm>
            <a:off x="4343400" y="2514600"/>
            <a:ext cx="1371600" cy="1346200"/>
            <a:chOff x="6286500" y="1535657"/>
            <a:chExt cx="2329830" cy="1729285"/>
          </a:xfrm>
        </p:grpSpPr>
        <p:grpSp>
          <p:nvGrpSpPr>
            <p:cNvPr id="349" name="Group 348"/>
            <p:cNvGrpSpPr/>
            <p:nvPr/>
          </p:nvGrpSpPr>
          <p:grpSpPr>
            <a:xfrm>
              <a:off x="6286500" y="1535657"/>
              <a:ext cx="272430" cy="1729285"/>
              <a:chOff x="4572000" y="1628711"/>
              <a:chExt cx="272430" cy="1729285"/>
            </a:xfrm>
          </p:grpSpPr>
          <p:sp>
            <p:nvSpPr>
              <p:cNvPr id="449" name="Cube 44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0" name="Cube 44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1" name="Cube 45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2" name="Cube 45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3" name="Cube 45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4" name="Cube 45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5" name="Cube 45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6" name="Cube 45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7" name="Cube 45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8" name="Cube 45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0" name="Group 349"/>
            <p:cNvGrpSpPr/>
            <p:nvPr/>
          </p:nvGrpSpPr>
          <p:grpSpPr>
            <a:xfrm>
              <a:off x="6515100" y="1535657"/>
              <a:ext cx="272430" cy="1729285"/>
              <a:chOff x="4572000" y="1628711"/>
              <a:chExt cx="272430" cy="1729285"/>
            </a:xfrm>
          </p:grpSpPr>
          <p:sp>
            <p:nvSpPr>
              <p:cNvPr id="439" name="Cube 43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0" name="Cube 43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1" name="Cube 44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2" name="Cube 44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3" name="Cube 44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4" name="Cube 44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5" name="Cube 44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6" name="Cube 44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7" name="Cube 44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8" name="Cube 44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1" name="Group 350"/>
            <p:cNvGrpSpPr/>
            <p:nvPr/>
          </p:nvGrpSpPr>
          <p:grpSpPr>
            <a:xfrm>
              <a:off x="6743700" y="1535657"/>
              <a:ext cx="272430" cy="1729285"/>
              <a:chOff x="4572000" y="1628711"/>
              <a:chExt cx="272430" cy="1729285"/>
            </a:xfrm>
          </p:grpSpPr>
          <p:sp>
            <p:nvSpPr>
              <p:cNvPr id="429" name="Cube 42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0" name="Cube 42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1" name="Cube 43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2" name="Cube 43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3" name="Cube 43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4" name="Cube 43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5" name="Cube 43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6" name="Cube 43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7" name="Cube 43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8" name="Cube 43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2" name="Group 351"/>
            <p:cNvGrpSpPr/>
            <p:nvPr/>
          </p:nvGrpSpPr>
          <p:grpSpPr>
            <a:xfrm>
              <a:off x="6972300" y="1535657"/>
              <a:ext cx="272430" cy="1729285"/>
              <a:chOff x="4572000" y="1628711"/>
              <a:chExt cx="272430" cy="1729285"/>
            </a:xfrm>
          </p:grpSpPr>
          <p:sp>
            <p:nvSpPr>
              <p:cNvPr id="419" name="Cube 41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0" name="Cube 41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1" name="Cube 42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2" name="Cube 42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3" name="Cube 42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4" name="Cube 42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5" name="Cube 42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6" name="Cube 42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7" name="Cube 42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8" name="Cube 42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3" name="Group 352"/>
            <p:cNvGrpSpPr/>
            <p:nvPr/>
          </p:nvGrpSpPr>
          <p:grpSpPr>
            <a:xfrm>
              <a:off x="7200900" y="1535657"/>
              <a:ext cx="272430" cy="1729285"/>
              <a:chOff x="4572000" y="1628711"/>
              <a:chExt cx="272430" cy="1729285"/>
            </a:xfrm>
          </p:grpSpPr>
          <p:sp>
            <p:nvSpPr>
              <p:cNvPr id="409" name="Cube 40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0" name="Cube 40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1" name="Cube 41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2" name="Cube 41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3" name="Cube 41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4" name="Cube 41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5" name="Cube 41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6" name="Cube 41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7" name="Cube 41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8" name="Cube 41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4" name="Group 353"/>
            <p:cNvGrpSpPr/>
            <p:nvPr/>
          </p:nvGrpSpPr>
          <p:grpSpPr>
            <a:xfrm>
              <a:off x="7429500" y="1535657"/>
              <a:ext cx="272430" cy="1729285"/>
              <a:chOff x="4572000" y="1628711"/>
              <a:chExt cx="272430" cy="1729285"/>
            </a:xfrm>
          </p:grpSpPr>
          <p:sp>
            <p:nvSpPr>
              <p:cNvPr id="399" name="Cube 39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3" name="Cube 40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6" name="Cube 40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7" name="Cube 40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8" name="Cube 40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5" name="Group 354"/>
            <p:cNvGrpSpPr/>
            <p:nvPr/>
          </p:nvGrpSpPr>
          <p:grpSpPr>
            <a:xfrm>
              <a:off x="7658100" y="1535657"/>
              <a:ext cx="272430" cy="1729285"/>
              <a:chOff x="4572000" y="1628711"/>
              <a:chExt cx="272430" cy="1729285"/>
            </a:xfrm>
          </p:grpSpPr>
          <p:sp>
            <p:nvSpPr>
              <p:cNvPr id="389" name="Cube 38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6" name="Cube 39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6" name="Group 355"/>
            <p:cNvGrpSpPr/>
            <p:nvPr/>
          </p:nvGrpSpPr>
          <p:grpSpPr>
            <a:xfrm>
              <a:off x="7886700" y="1535657"/>
              <a:ext cx="272430" cy="1729285"/>
              <a:chOff x="4572000" y="1628711"/>
              <a:chExt cx="272430" cy="1729285"/>
            </a:xfrm>
          </p:grpSpPr>
          <p:sp>
            <p:nvSpPr>
              <p:cNvPr id="379" name="Cube 37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6" name="Cube 38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7" name="Group 356"/>
            <p:cNvGrpSpPr/>
            <p:nvPr/>
          </p:nvGrpSpPr>
          <p:grpSpPr>
            <a:xfrm>
              <a:off x="8115300" y="1535657"/>
              <a:ext cx="272430" cy="1729285"/>
              <a:chOff x="4572000" y="1628711"/>
              <a:chExt cx="272430" cy="1729285"/>
            </a:xfrm>
          </p:grpSpPr>
          <p:sp>
            <p:nvSpPr>
              <p:cNvPr id="369" name="Cube 36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0" name="Cube 36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6" name="Cube 37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58" name="Group 357"/>
            <p:cNvGrpSpPr/>
            <p:nvPr/>
          </p:nvGrpSpPr>
          <p:grpSpPr>
            <a:xfrm>
              <a:off x="8343900" y="1535657"/>
              <a:ext cx="272430" cy="1729285"/>
              <a:chOff x="4572000" y="1628711"/>
              <a:chExt cx="272430" cy="1729285"/>
            </a:xfrm>
          </p:grpSpPr>
          <p:sp>
            <p:nvSpPr>
              <p:cNvPr id="359" name="Cube 358"/>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6" name="Cube 365"/>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59" name="Group 458"/>
          <p:cNvGrpSpPr/>
          <p:nvPr/>
        </p:nvGrpSpPr>
        <p:grpSpPr>
          <a:xfrm>
            <a:off x="2743200" y="4000500"/>
            <a:ext cx="1371600" cy="1346200"/>
            <a:chOff x="6286500" y="1535657"/>
            <a:chExt cx="2329830" cy="1729285"/>
          </a:xfrm>
        </p:grpSpPr>
        <p:grpSp>
          <p:nvGrpSpPr>
            <p:cNvPr id="460" name="Group 459"/>
            <p:cNvGrpSpPr/>
            <p:nvPr/>
          </p:nvGrpSpPr>
          <p:grpSpPr>
            <a:xfrm>
              <a:off x="6286500" y="1535657"/>
              <a:ext cx="272430" cy="1729285"/>
              <a:chOff x="4572000" y="1628711"/>
              <a:chExt cx="272430" cy="1729285"/>
            </a:xfrm>
          </p:grpSpPr>
          <p:sp>
            <p:nvSpPr>
              <p:cNvPr id="560" name="Cube 55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Cube 56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5" name="Cube 56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6" name="Cube 56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7" name="Cube 56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8" name="Cube 56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9" name="Cube 56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1" name="Group 460"/>
            <p:cNvGrpSpPr/>
            <p:nvPr/>
          </p:nvGrpSpPr>
          <p:grpSpPr>
            <a:xfrm>
              <a:off x="6515100" y="1535657"/>
              <a:ext cx="272430" cy="1729285"/>
              <a:chOff x="4572000" y="1628711"/>
              <a:chExt cx="272430" cy="1729285"/>
            </a:xfrm>
          </p:grpSpPr>
          <p:sp>
            <p:nvSpPr>
              <p:cNvPr id="550" name="Cube 54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5" name="Cube 55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2" name="Group 461"/>
            <p:cNvGrpSpPr/>
            <p:nvPr/>
          </p:nvGrpSpPr>
          <p:grpSpPr>
            <a:xfrm>
              <a:off x="6743700" y="1535657"/>
              <a:ext cx="272430" cy="1729285"/>
              <a:chOff x="4572000" y="1628711"/>
              <a:chExt cx="272430" cy="1729285"/>
            </a:xfrm>
          </p:grpSpPr>
          <p:sp>
            <p:nvSpPr>
              <p:cNvPr id="540" name="Cube 53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5" name="Cube 54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3" name="Group 462"/>
            <p:cNvGrpSpPr/>
            <p:nvPr/>
          </p:nvGrpSpPr>
          <p:grpSpPr>
            <a:xfrm>
              <a:off x="6972300" y="1535657"/>
              <a:ext cx="272430" cy="1729285"/>
              <a:chOff x="4572000" y="1628711"/>
              <a:chExt cx="272430" cy="1729285"/>
            </a:xfrm>
          </p:grpSpPr>
          <p:sp>
            <p:nvSpPr>
              <p:cNvPr id="530" name="Cube 52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2" name="Cube 53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3" name="Cube 53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4" name="Cube 53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5" name="Cube 53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4" name="Group 463"/>
            <p:cNvGrpSpPr/>
            <p:nvPr/>
          </p:nvGrpSpPr>
          <p:grpSpPr>
            <a:xfrm>
              <a:off x="7200900" y="1535657"/>
              <a:ext cx="272430" cy="1729285"/>
              <a:chOff x="4572000" y="1628711"/>
              <a:chExt cx="272430" cy="1729285"/>
            </a:xfrm>
          </p:grpSpPr>
          <p:sp>
            <p:nvSpPr>
              <p:cNvPr id="520" name="Cube 51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1" name="Cube 52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2" name="Cube 52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5" name="Group 464"/>
            <p:cNvGrpSpPr/>
            <p:nvPr/>
          </p:nvGrpSpPr>
          <p:grpSpPr>
            <a:xfrm>
              <a:off x="7429500" y="1535657"/>
              <a:ext cx="272430" cy="1729285"/>
              <a:chOff x="4572000" y="1628711"/>
              <a:chExt cx="272430" cy="1729285"/>
            </a:xfrm>
          </p:grpSpPr>
          <p:sp>
            <p:nvSpPr>
              <p:cNvPr id="510" name="Cube 50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1" name="Cube 51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2" name="Cube 51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3" name="Cube 51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4" name="Cube 51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5" name="Cube 51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6" name="Cube 51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7" name="Cube 51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8" name="Cube 51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9" name="Cube 51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6" name="Group 465"/>
            <p:cNvGrpSpPr/>
            <p:nvPr/>
          </p:nvGrpSpPr>
          <p:grpSpPr>
            <a:xfrm>
              <a:off x="7658100" y="1535657"/>
              <a:ext cx="272430" cy="1729285"/>
              <a:chOff x="4572000" y="1628711"/>
              <a:chExt cx="272430" cy="1729285"/>
            </a:xfrm>
          </p:grpSpPr>
          <p:sp>
            <p:nvSpPr>
              <p:cNvPr id="500" name="Cube 49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1" name="Cube 50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2" name="Cube 50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3" name="Cube 50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4" name="Cube 50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5" name="Cube 50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6" name="Cube 50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7" name="Cube 50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8" name="Cube 50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9" name="Cube 50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7" name="Group 466"/>
            <p:cNvGrpSpPr/>
            <p:nvPr/>
          </p:nvGrpSpPr>
          <p:grpSpPr>
            <a:xfrm>
              <a:off x="7886700" y="1535657"/>
              <a:ext cx="272430" cy="1729285"/>
              <a:chOff x="4572000" y="1628711"/>
              <a:chExt cx="272430" cy="1729285"/>
            </a:xfrm>
          </p:grpSpPr>
          <p:sp>
            <p:nvSpPr>
              <p:cNvPr id="490" name="Cube 48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1" name="Cube 49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2" name="Cube 49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3" name="Cube 49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4" name="Cube 49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5" name="Cube 49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6" name="Cube 49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7" name="Cube 49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8" name="Cube 49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9" name="Cube 49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8" name="Group 467"/>
            <p:cNvGrpSpPr/>
            <p:nvPr/>
          </p:nvGrpSpPr>
          <p:grpSpPr>
            <a:xfrm>
              <a:off x="8115300" y="1535657"/>
              <a:ext cx="272430" cy="1729285"/>
              <a:chOff x="4572000" y="1628711"/>
              <a:chExt cx="272430" cy="1729285"/>
            </a:xfrm>
          </p:grpSpPr>
          <p:sp>
            <p:nvSpPr>
              <p:cNvPr id="480" name="Cube 47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1" name="Cube 48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2" name="Cube 48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3" name="Cube 48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4" name="Cube 48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5" name="Cube 48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6" name="Cube 48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7" name="Cube 48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8" name="Cube 48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9" name="Cube 48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69" name="Group 468"/>
            <p:cNvGrpSpPr/>
            <p:nvPr/>
          </p:nvGrpSpPr>
          <p:grpSpPr>
            <a:xfrm>
              <a:off x="8343900" y="1535657"/>
              <a:ext cx="272430" cy="1729285"/>
              <a:chOff x="4572000" y="1628711"/>
              <a:chExt cx="272430" cy="1729285"/>
            </a:xfrm>
          </p:grpSpPr>
          <p:sp>
            <p:nvSpPr>
              <p:cNvPr id="470" name="Cube 469"/>
              <p:cNvSpPr/>
              <p:nvPr/>
            </p:nvSpPr>
            <p:spPr>
              <a:xfrm>
                <a:off x="4572000" y="313306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1" name="Cube 470"/>
              <p:cNvSpPr/>
              <p:nvPr/>
            </p:nvSpPr>
            <p:spPr>
              <a:xfrm>
                <a:off x="4572000" y="296397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2" name="Cube 471"/>
              <p:cNvSpPr/>
              <p:nvPr/>
            </p:nvSpPr>
            <p:spPr>
              <a:xfrm>
                <a:off x="4572000" y="27958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3" name="Cube 472"/>
              <p:cNvSpPr/>
              <p:nvPr/>
            </p:nvSpPr>
            <p:spPr>
              <a:xfrm>
                <a:off x="4572000" y="26289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4" name="Cube 473"/>
              <p:cNvSpPr/>
              <p:nvPr/>
            </p:nvSpPr>
            <p:spPr>
              <a:xfrm>
                <a:off x="4572000" y="246022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5" name="Cube 474"/>
              <p:cNvSpPr/>
              <p:nvPr/>
            </p:nvSpPr>
            <p:spPr>
              <a:xfrm>
                <a:off x="4572000" y="229512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6" name="Cube 475"/>
              <p:cNvSpPr/>
              <p:nvPr/>
            </p:nvSpPr>
            <p:spPr>
              <a:xfrm>
                <a:off x="4572000" y="2127589"/>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7" name="Cube 476"/>
              <p:cNvSpPr/>
              <p:nvPr/>
            </p:nvSpPr>
            <p:spPr>
              <a:xfrm>
                <a:off x="4572000" y="1962488"/>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8" name="Cube 477"/>
              <p:cNvSpPr/>
              <p:nvPr/>
            </p:nvSpPr>
            <p:spPr>
              <a:xfrm>
                <a:off x="4572000" y="179562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9" name="Cube 478"/>
              <p:cNvSpPr/>
              <p:nvPr/>
            </p:nvSpPr>
            <p:spPr>
              <a:xfrm>
                <a:off x="4572000" y="1628711"/>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70" name="Group 569"/>
          <p:cNvGrpSpPr/>
          <p:nvPr/>
        </p:nvGrpSpPr>
        <p:grpSpPr>
          <a:xfrm>
            <a:off x="6172200" y="1028700"/>
            <a:ext cx="228600" cy="1502697"/>
            <a:chOff x="4299570" y="1568785"/>
            <a:chExt cx="272430" cy="1729285"/>
          </a:xfrm>
        </p:grpSpPr>
        <p:sp>
          <p:nvSpPr>
            <p:cNvPr id="571" name="Cube 570"/>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Cube 571"/>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Cube 572"/>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8" name="Cube 577"/>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Cube 579"/>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81" name="Group 580"/>
          <p:cNvGrpSpPr/>
          <p:nvPr/>
        </p:nvGrpSpPr>
        <p:grpSpPr>
          <a:xfrm>
            <a:off x="6515100" y="1011903"/>
            <a:ext cx="228600" cy="1502697"/>
            <a:chOff x="4299570" y="1568785"/>
            <a:chExt cx="272430" cy="1729285"/>
          </a:xfrm>
        </p:grpSpPr>
        <p:sp>
          <p:nvSpPr>
            <p:cNvPr id="582" name="Cube 581"/>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8" name="Cube 587"/>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Cube 589"/>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92" name="Group 591"/>
          <p:cNvGrpSpPr/>
          <p:nvPr/>
        </p:nvGrpSpPr>
        <p:grpSpPr>
          <a:xfrm>
            <a:off x="6858000" y="1024193"/>
            <a:ext cx="228600" cy="1502697"/>
            <a:chOff x="4299570" y="1568785"/>
            <a:chExt cx="272430" cy="1729285"/>
          </a:xfrm>
        </p:grpSpPr>
        <p:sp>
          <p:nvSpPr>
            <p:cNvPr id="593" name="Cube 592"/>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8" name="Cube 597"/>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Cube 599"/>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03" name="Group 602"/>
          <p:cNvGrpSpPr/>
          <p:nvPr/>
        </p:nvGrpSpPr>
        <p:grpSpPr>
          <a:xfrm>
            <a:off x="7200900" y="1011903"/>
            <a:ext cx="228600" cy="1502697"/>
            <a:chOff x="4299570" y="1568785"/>
            <a:chExt cx="272430" cy="1729285"/>
          </a:xfrm>
        </p:grpSpPr>
        <p:sp>
          <p:nvSpPr>
            <p:cNvPr id="604" name="Cube 603"/>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8" name="Cube 607"/>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0" name="Cube 609"/>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Cube 612"/>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14" name="Group 613"/>
          <p:cNvGrpSpPr/>
          <p:nvPr/>
        </p:nvGrpSpPr>
        <p:grpSpPr>
          <a:xfrm>
            <a:off x="6172200" y="2628900"/>
            <a:ext cx="228600" cy="1502697"/>
            <a:chOff x="4299570" y="1568785"/>
            <a:chExt cx="272430" cy="1729285"/>
          </a:xfrm>
        </p:grpSpPr>
        <p:sp>
          <p:nvSpPr>
            <p:cNvPr id="615" name="Cube 614"/>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8" name="Cube 617"/>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0" name="Cube 619"/>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1" name="Cube 620"/>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3" name="Cube 622"/>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25" name="Group 624"/>
          <p:cNvGrpSpPr/>
          <p:nvPr/>
        </p:nvGrpSpPr>
        <p:grpSpPr>
          <a:xfrm>
            <a:off x="6515100" y="2628900"/>
            <a:ext cx="228600" cy="1502697"/>
            <a:chOff x="4299570" y="1568785"/>
            <a:chExt cx="272430" cy="1729285"/>
          </a:xfrm>
        </p:grpSpPr>
        <p:sp>
          <p:nvSpPr>
            <p:cNvPr id="626" name="Cube 625"/>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8" name="Cube 627"/>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9" name="Cube 628"/>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0" name="Cube 629"/>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1" name="Cube 630"/>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2" name="Cube 631"/>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3" name="Cube 632"/>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4" name="Cube 633"/>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5" name="Cube 634"/>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6" name="Group 635"/>
          <p:cNvGrpSpPr/>
          <p:nvPr/>
        </p:nvGrpSpPr>
        <p:grpSpPr>
          <a:xfrm>
            <a:off x="6858000" y="2628900"/>
            <a:ext cx="228600" cy="1502697"/>
            <a:chOff x="4299570" y="1568785"/>
            <a:chExt cx="272430" cy="1729285"/>
          </a:xfrm>
        </p:grpSpPr>
        <p:sp>
          <p:nvSpPr>
            <p:cNvPr id="637" name="Cube 636"/>
            <p:cNvSpPr/>
            <p:nvPr/>
          </p:nvSpPr>
          <p:spPr>
            <a:xfrm>
              <a:off x="4299570" y="307313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4299570" y="290404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4299570" y="27358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4299570" y="2568974"/>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4299570" y="2400300"/>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Cube 641"/>
            <p:cNvSpPr/>
            <p:nvPr/>
          </p:nvSpPr>
          <p:spPr>
            <a:xfrm>
              <a:off x="4299570" y="2235197"/>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3" name="Cube 642"/>
            <p:cNvSpPr/>
            <p:nvPr/>
          </p:nvSpPr>
          <p:spPr>
            <a:xfrm>
              <a:off x="4299570" y="2067663"/>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Cube 643"/>
            <p:cNvSpPr/>
            <p:nvPr/>
          </p:nvSpPr>
          <p:spPr>
            <a:xfrm>
              <a:off x="4299570" y="1902562"/>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5" name="Cube 644"/>
            <p:cNvSpPr/>
            <p:nvPr/>
          </p:nvSpPr>
          <p:spPr>
            <a:xfrm>
              <a:off x="4299570" y="1735696"/>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6" name="Cube 645"/>
            <p:cNvSpPr/>
            <p:nvPr/>
          </p:nvSpPr>
          <p:spPr>
            <a:xfrm>
              <a:off x="4299570" y="1568785"/>
              <a:ext cx="272430" cy="224935"/>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47" name="Cube 646"/>
          <p:cNvSpPr>
            <a:spLocks noChangeAspect="1"/>
          </p:cNvSpPr>
          <p:nvPr/>
        </p:nvSpPr>
        <p:spPr>
          <a:xfrm>
            <a:off x="8572500" y="10287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8" name="Oval 647"/>
          <p:cNvSpPr/>
          <p:nvPr/>
        </p:nvSpPr>
        <p:spPr>
          <a:xfrm>
            <a:off x="7086600" y="800100"/>
            <a:ext cx="457200" cy="19431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accent3"/>
              </a:solidFill>
            </a:endParaRPr>
          </a:p>
        </p:txBody>
      </p:sp>
      <p:cxnSp>
        <p:nvCxnSpPr>
          <p:cNvPr id="649" name="Straight Arrow Connector 648"/>
          <p:cNvCxnSpPr/>
          <p:nvPr/>
        </p:nvCxnSpPr>
        <p:spPr>
          <a:xfrm>
            <a:off x="7658100" y="1828800"/>
            <a:ext cx="457200" cy="0"/>
          </a:xfrm>
          <a:prstGeom prst="straightConnector1">
            <a:avLst/>
          </a:prstGeom>
          <a:ln>
            <a:tailEnd type="arrow"/>
          </a:ln>
        </p:spPr>
        <p:style>
          <a:lnRef idx="1">
            <a:schemeClr val="accent5"/>
          </a:lnRef>
          <a:fillRef idx="0">
            <a:schemeClr val="accent5"/>
          </a:fillRef>
          <a:effectRef idx="0">
            <a:schemeClr val="accent5"/>
          </a:effectRef>
          <a:fontRef idx="minor">
            <a:schemeClr val="tx1"/>
          </a:fontRef>
        </p:style>
      </p:cxnSp>
      <p:grpSp>
        <p:nvGrpSpPr>
          <p:cNvPr id="658" name="Group 657"/>
          <p:cNvGrpSpPr/>
          <p:nvPr/>
        </p:nvGrpSpPr>
        <p:grpSpPr>
          <a:xfrm>
            <a:off x="7086600" y="914400"/>
            <a:ext cx="457200" cy="1485900"/>
            <a:chOff x="7658100" y="3200400"/>
            <a:chExt cx="457200" cy="1371600"/>
          </a:xfrm>
        </p:grpSpPr>
        <p:cxnSp>
          <p:nvCxnSpPr>
            <p:cNvPr id="654" name="Straight Connector 653"/>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5" name="Straight Connector 654"/>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59" name="Cube 658"/>
          <p:cNvSpPr>
            <a:spLocks noChangeAspect="1"/>
          </p:cNvSpPr>
          <p:nvPr/>
        </p:nvSpPr>
        <p:spPr>
          <a:xfrm>
            <a:off x="8572500" y="13159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a:spLocks noChangeAspect="1"/>
          </p:cNvSpPr>
          <p:nvPr/>
        </p:nvSpPr>
        <p:spPr>
          <a:xfrm>
            <a:off x="8572500" y="16002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a:spLocks noChangeAspect="1"/>
          </p:cNvSpPr>
          <p:nvPr/>
        </p:nvSpPr>
        <p:spPr>
          <a:xfrm>
            <a:off x="8572500" y="18874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a:spLocks noChangeAspect="1"/>
          </p:cNvSpPr>
          <p:nvPr/>
        </p:nvSpPr>
        <p:spPr>
          <a:xfrm>
            <a:off x="8575590" y="21717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a:spLocks noChangeAspect="1"/>
          </p:cNvSpPr>
          <p:nvPr/>
        </p:nvSpPr>
        <p:spPr>
          <a:xfrm>
            <a:off x="8575590" y="24589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a:spLocks noChangeAspect="1"/>
          </p:cNvSpPr>
          <p:nvPr/>
        </p:nvSpPr>
        <p:spPr>
          <a:xfrm>
            <a:off x="8575590" y="27432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5" name="Cube 664"/>
          <p:cNvSpPr>
            <a:spLocks noChangeAspect="1"/>
          </p:cNvSpPr>
          <p:nvPr/>
        </p:nvSpPr>
        <p:spPr>
          <a:xfrm>
            <a:off x="8575590" y="30304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a:spLocks noChangeAspect="1"/>
          </p:cNvSpPr>
          <p:nvPr/>
        </p:nvSpPr>
        <p:spPr>
          <a:xfrm>
            <a:off x="8572500" y="33147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a:spLocks noChangeAspect="1"/>
          </p:cNvSpPr>
          <p:nvPr/>
        </p:nvSpPr>
        <p:spPr>
          <a:xfrm>
            <a:off x="8572500" y="3657600"/>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8" name="Cube 667"/>
          <p:cNvSpPr>
            <a:spLocks noChangeAspect="1"/>
          </p:cNvSpPr>
          <p:nvPr/>
        </p:nvSpPr>
        <p:spPr>
          <a:xfrm>
            <a:off x="8572500" y="3944856"/>
            <a:ext cx="225510" cy="169944"/>
          </a:xfrm>
          <a:prstGeom prst="cube">
            <a:avLst/>
          </a:prstGeom>
          <a:solidFill>
            <a:schemeClr val="accent6"/>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669" name="Group 668"/>
          <p:cNvGrpSpPr/>
          <p:nvPr/>
        </p:nvGrpSpPr>
        <p:grpSpPr>
          <a:xfrm>
            <a:off x="8458200" y="1828800"/>
            <a:ext cx="457200" cy="2514600"/>
            <a:chOff x="7658100" y="3200400"/>
            <a:chExt cx="457200" cy="1371600"/>
          </a:xfrm>
        </p:grpSpPr>
        <p:cxnSp>
          <p:nvCxnSpPr>
            <p:cNvPr id="670" name="Straight Connector 669"/>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1" name="Straight Connector 670"/>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72" name="Group 671"/>
          <p:cNvGrpSpPr/>
          <p:nvPr/>
        </p:nvGrpSpPr>
        <p:grpSpPr>
          <a:xfrm>
            <a:off x="6743700" y="2628900"/>
            <a:ext cx="457200" cy="1485900"/>
            <a:chOff x="7658100" y="3200400"/>
            <a:chExt cx="457200" cy="1371600"/>
          </a:xfrm>
        </p:grpSpPr>
        <p:cxnSp>
          <p:nvCxnSpPr>
            <p:cNvPr id="673" name="Straight Connector 672"/>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4" name="Straight Connector 673"/>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75" name="Group 674"/>
          <p:cNvGrpSpPr/>
          <p:nvPr/>
        </p:nvGrpSpPr>
        <p:grpSpPr>
          <a:xfrm>
            <a:off x="6400800" y="2628900"/>
            <a:ext cx="457200" cy="1485900"/>
            <a:chOff x="7658100" y="3200400"/>
            <a:chExt cx="457200" cy="1371600"/>
          </a:xfrm>
        </p:grpSpPr>
        <p:cxnSp>
          <p:nvCxnSpPr>
            <p:cNvPr id="676" name="Straight Connector 675"/>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7" name="Straight Connector 676"/>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78" name="Group 677"/>
          <p:cNvGrpSpPr/>
          <p:nvPr/>
        </p:nvGrpSpPr>
        <p:grpSpPr>
          <a:xfrm>
            <a:off x="2628900" y="4000500"/>
            <a:ext cx="1371600" cy="1485900"/>
            <a:chOff x="7658100" y="3200400"/>
            <a:chExt cx="457200" cy="1371600"/>
          </a:xfrm>
        </p:grpSpPr>
        <p:cxnSp>
          <p:nvCxnSpPr>
            <p:cNvPr id="679" name="Straight Connector 678"/>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0" name="Straight Connector 679"/>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81" name="Group 680"/>
          <p:cNvGrpSpPr/>
          <p:nvPr/>
        </p:nvGrpSpPr>
        <p:grpSpPr>
          <a:xfrm>
            <a:off x="2514600" y="2514600"/>
            <a:ext cx="1371600" cy="1485900"/>
            <a:chOff x="7658100" y="3200400"/>
            <a:chExt cx="457200" cy="1371600"/>
          </a:xfrm>
        </p:grpSpPr>
        <p:cxnSp>
          <p:nvCxnSpPr>
            <p:cNvPr id="682" name="Straight Connector 681"/>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3" name="Straight Connector 682"/>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84" name="Group 683"/>
          <p:cNvGrpSpPr/>
          <p:nvPr/>
        </p:nvGrpSpPr>
        <p:grpSpPr>
          <a:xfrm>
            <a:off x="4229100" y="2514600"/>
            <a:ext cx="1371600" cy="1485900"/>
            <a:chOff x="7658100" y="3200400"/>
            <a:chExt cx="457200" cy="1371600"/>
          </a:xfrm>
        </p:grpSpPr>
        <p:cxnSp>
          <p:nvCxnSpPr>
            <p:cNvPr id="685" name="Straight Connector 684"/>
            <p:cNvCxnSpPr/>
            <p:nvPr/>
          </p:nvCxnSpPr>
          <p:spPr>
            <a:xfrm>
              <a:off x="7772400" y="3200400"/>
              <a:ext cx="3429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6" name="Straight Connector 685"/>
            <p:cNvCxnSpPr/>
            <p:nvPr/>
          </p:nvCxnSpPr>
          <p:spPr>
            <a:xfrm flipH="1">
              <a:off x="7658100" y="3200400"/>
              <a:ext cx="4572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87" name="Text Placeholder 2"/>
          <p:cNvSpPr txBox="1">
            <a:spLocks/>
          </p:cNvSpPr>
          <p:nvPr/>
        </p:nvSpPr>
        <p:spPr bwMode="auto">
          <a:xfrm>
            <a:off x="114300" y="3188815"/>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a:t>
            </a:r>
            <a:r>
              <a:rPr lang="en-US" sz="2800" dirty="0">
                <a:solidFill>
                  <a:schemeClr val="accent1"/>
                </a:solidFill>
                <a:latin typeface="Orly's Font 2" pitchFamily="66" charset="0"/>
              </a:rPr>
              <a:t>2</a:t>
            </a:r>
            <a:r>
              <a:rPr lang="en-US" sz="2800" dirty="0" smtClean="0">
                <a:solidFill>
                  <a:schemeClr val="accent1"/>
                </a:solidFill>
                <a:latin typeface="Orly's Font 2" pitchFamily="66" charset="0"/>
              </a:rPr>
              <a:t> 4 3 </a:t>
            </a:r>
          </a:p>
          <a:p>
            <a:pPr marL="0" indent="0" algn="ctr">
              <a:buFont typeface="Wingdings" pitchFamily="2" charset="2"/>
              <a:buNone/>
            </a:pPr>
            <a:endParaRPr lang="en-US" sz="2800" u="sng" dirty="0">
              <a:solidFill>
                <a:schemeClr val="accent1"/>
              </a:solidFill>
              <a:latin typeface="Orly's Font 2" pitchFamily="66" charset="0"/>
            </a:endParaRPr>
          </a:p>
        </p:txBody>
      </p:sp>
      <p:sp>
        <p:nvSpPr>
          <p:cNvPr id="688" name="Text Placeholder 2"/>
          <p:cNvSpPr txBox="1">
            <a:spLocks/>
          </p:cNvSpPr>
          <p:nvPr/>
        </p:nvSpPr>
        <p:spPr bwMode="auto">
          <a:xfrm>
            <a:off x="5143500" y="217015"/>
            <a:ext cx="2057400"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243 </a:t>
            </a:r>
          </a:p>
          <a:p>
            <a:pPr marL="0" indent="0" algn="ctr">
              <a:buFont typeface="Wingdings" pitchFamily="2" charset="2"/>
              <a:buNone/>
            </a:pPr>
            <a:endParaRPr lang="en-US" sz="2800" u="sng" dirty="0">
              <a:solidFill>
                <a:schemeClr val="accent1"/>
              </a:solidFill>
              <a:latin typeface="Orly's Font 2" pitchFamily="66"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89"/>
                                        </p:tgtEl>
                                        <p:attrNameLst>
                                          <p:attrName>style.visibility</p:attrName>
                                        </p:attrNameLst>
                                      </p:cBhvr>
                                      <p:to>
                                        <p:strVal val="visible"/>
                                      </p:to>
                                    </p:set>
                                    <p:animEffect transition="in" filter="fade">
                                      <p:cBhvr>
                                        <p:cTn id="19" dur="500"/>
                                        <p:tgtEl>
                                          <p:spTgt spid="68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126"/>
                                        </p:tgtEl>
                                        <p:attrNameLst>
                                          <p:attrName>style.visibility</p:attrName>
                                        </p:attrNameLst>
                                      </p:cBhvr>
                                      <p:to>
                                        <p:strVal val="visible"/>
                                      </p:to>
                                    </p:set>
                                    <p:animEffect transition="in" filter="fade">
                                      <p:cBhvr>
                                        <p:cTn id="27" dur="500"/>
                                        <p:tgtEl>
                                          <p:spTgt spid="126"/>
                                        </p:tgtEl>
                                      </p:cBhvr>
                                    </p:animEffect>
                                  </p:childTnLst>
                                </p:cTn>
                              </p:par>
                              <p:par>
                                <p:cTn id="28" presetID="10" presetClass="entr" presetSubtype="0" fill="hold" nodeType="withEffect">
                                  <p:stCondLst>
                                    <p:cond delay="0"/>
                                  </p:stCondLst>
                                  <p:childTnLst>
                                    <p:set>
                                      <p:cBhvr>
                                        <p:cTn id="29" dur="1" fill="hold">
                                          <p:stCondLst>
                                            <p:cond delay="0"/>
                                          </p:stCondLst>
                                        </p:cTn>
                                        <p:tgtEl>
                                          <p:spTgt spid="237"/>
                                        </p:tgtEl>
                                        <p:attrNameLst>
                                          <p:attrName>style.visibility</p:attrName>
                                        </p:attrNameLst>
                                      </p:cBhvr>
                                      <p:to>
                                        <p:strVal val="visible"/>
                                      </p:to>
                                    </p:set>
                                    <p:animEffect transition="in" filter="fade">
                                      <p:cBhvr>
                                        <p:cTn id="30" dur="500"/>
                                        <p:tgtEl>
                                          <p:spTgt spid="237"/>
                                        </p:tgtEl>
                                      </p:cBhvr>
                                    </p:animEffect>
                                  </p:childTnLst>
                                </p:cTn>
                              </p:par>
                              <p:par>
                                <p:cTn id="31" presetID="10" presetClass="entr" presetSubtype="0" fill="hold" nodeType="withEffect">
                                  <p:stCondLst>
                                    <p:cond delay="0"/>
                                  </p:stCondLst>
                                  <p:childTnLst>
                                    <p:set>
                                      <p:cBhvr>
                                        <p:cTn id="32" dur="1" fill="hold">
                                          <p:stCondLst>
                                            <p:cond delay="0"/>
                                          </p:stCondLst>
                                        </p:cTn>
                                        <p:tgtEl>
                                          <p:spTgt spid="348"/>
                                        </p:tgtEl>
                                        <p:attrNameLst>
                                          <p:attrName>style.visibility</p:attrName>
                                        </p:attrNameLst>
                                      </p:cBhvr>
                                      <p:to>
                                        <p:strVal val="visible"/>
                                      </p:to>
                                    </p:set>
                                    <p:animEffect transition="in" filter="fade">
                                      <p:cBhvr>
                                        <p:cTn id="33" dur="500"/>
                                        <p:tgtEl>
                                          <p:spTgt spid="348"/>
                                        </p:tgtEl>
                                      </p:cBhvr>
                                    </p:animEffect>
                                  </p:childTnLst>
                                </p:cTn>
                              </p:par>
                              <p:par>
                                <p:cTn id="34" presetID="10" presetClass="entr" presetSubtype="0" fill="hold" nodeType="withEffect">
                                  <p:stCondLst>
                                    <p:cond delay="0"/>
                                  </p:stCondLst>
                                  <p:childTnLst>
                                    <p:set>
                                      <p:cBhvr>
                                        <p:cTn id="35" dur="1" fill="hold">
                                          <p:stCondLst>
                                            <p:cond delay="0"/>
                                          </p:stCondLst>
                                        </p:cTn>
                                        <p:tgtEl>
                                          <p:spTgt spid="459"/>
                                        </p:tgtEl>
                                        <p:attrNameLst>
                                          <p:attrName>style.visibility</p:attrName>
                                        </p:attrNameLst>
                                      </p:cBhvr>
                                      <p:to>
                                        <p:strVal val="visible"/>
                                      </p:to>
                                    </p:set>
                                    <p:animEffect transition="in" filter="fade">
                                      <p:cBhvr>
                                        <p:cTn id="36" dur="500"/>
                                        <p:tgtEl>
                                          <p:spTgt spid="459"/>
                                        </p:tgtEl>
                                      </p:cBhvr>
                                    </p:animEffect>
                                  </p:childTnLst>
                                </p:cTn>
                              </p:par>
                              <p:par>
                                <p:cTn id="37" presetID="10" presetClass="entr" presetSubtype="0" fill="hold" nodeType="withEffect">
                                  <p:stCondLst>
                                    <p:cond delay="0"/>
                                  </p:stCondLst>
                                  <p:childTnLst>
                                    <p:set>
                                      <p:cBhvr>
                                        <p:cTn id="38" dur="1" fill="hold">
                                          <p:stCondLst>
                                            <p:cond delay="0"/>
                                          </p:stCondLst>
                                        </p:cTn>
                                        <p:tgtEl>
                                          <p:spTgt spid="570"/>
                                        </p:tgtEl>
                                        <p:attrNameLst>
                                          <p:attrName>style.visibility</p:attrName>
                                        </p:attrNameLst>
                                      </p:cBhvr>
                                      <p:to>
                                        <p:strVal val="visible"/>
                                      </p:to>
                                    </p:set>
                                    <p:animEffect transition="in" filter="fade">
                                      <p:cBhvr>
                                        <p:cTn id="39" dur="500"/>
                                        <p:tgtEl>
                                          <p:spTgt spid="570"/>
                                        </p:tgtEl>
                                      </p:cBhvr>
                                    </p:animEffect>
                                  </p:childTnLst>
                                </p:cTn>
                              </p:par>
                              <p:par>
                                <p:cTn id="40" presetID="10" presetClass="entr" presetSubtype="0" fill="hold" nodeType="withEffect">
                                  <p:stCondLst>
                                    <p:cond delay="0"/>
                                  </p:stCondLst>
                                  <p:childTnLst>
                                    <p:set>
                                      <p:cBhvr>
                                        <p:cTn id="41" dur="1" fill="hold">
                                          <p:stCondLst>
                                            <p:cond delay="0"/>
                                          </p:stCondLst>
                                        </p:cTn>
                                        <p:tgtEl>
                                          <p:spTgt spid="581"/>
                                        </p:tgtEl>
                                        <p:attrNameLst>
                                          <p:attrName>style.visibility</p:attrName>
                                        </p:attrNameLst>
                                      </p:cBhvr>
                                      <p:to>
                                        <p:strVal val="visible"/>
                                      </p:to>
                                    </p:set>
                                    <p:animEffect transition="in" filter="fade">
                                      <p:cBhvr>
                                        <p:cTn id="42" dur="500"/>
                                        <p:tgtEl>
                                          <p:spTgt spid="581"/>
                                        </p:tgtEl>
                                      </p:cBhvr>
                                    </p:animEffect>
                                  </p:childTnLst>
                                </p:cTn>
                              </p:par>
                              <p:par>
                                <p:cTn id="43" presetID="10" presetClass="entr" presetSubtype="0" fill="hold" nodeType="withEffect">
                                  <p:stCondLst>
                                    <p:cond delay="0"/>
                                  </p:stCondLst>
                                  <p:childTnLst>
                                    <p:set>
                                      <p:cBhvr>
                                        <p:cTn id="44" dur="1" fill="hold">
                                          <p:stCondLst>
                                            <p:cond delay="0"/>
                                          </p:stCondLst>
                                        </p:cTn>
                                        <p:tgtEl>
                                          <p:spTgt spid="592"/>
                                        </p:tgtEl>
                                        <p:attrNameLst>
                                          <p:attrName>style.visibility</p:attrName>
                                        </p:attrNameLst>
                                      </p:cBhvr>
                                      <p:to>
                                        <p:strVal val="visible"/>
                                      </p:to>
                                    </p:set>
                                    <p:animEffect transition="in" filter="fade">
                                      <p:cBhvr>
                                        <p:cTn id="45" dur="500"/>
                                        <p:tgtEl>
                                          <p:spTgt spid="592"/>
                                        </p:tgtEl>
                                      </p:cBhvr>
                                    </p:animEffect>
                                  </p:childTnLst>
                                </p:cTn>
                              </p:par>
                              <p:par>
                                <p:cTn id="46" presetID="10" presetClass="entr" presetSubtype="0" fill="hold" nodeType="withEffect">
                                  <p:stCondLst>
                                    <p:cond delay="0"/>
                                  </p:stCondLst>
                                  <p:childTnLst>
                                    <p:set>
                                      <p:cBhvr>
                                        <p:cTn id="47" dur="1" fill="hold">
                                          <p:stCondLst>
                                            <p:cond delay="0"/>
                                          </p:stCondLst>
                                        </p:cTn>
                                        <p:tgtEl>
                                          <p:spTgt spid="603"/>
                                        </p:tgtEl>
                                        <p:attrNameLst>
                                          <p:attrName>style.visibility</p:attrName>
                                        </p:attrNameLst>
                                      </p:cBhvr>
                                      <p:to>
                                        <p:strVal val="visible"/>
                                      </p:to>
                                    </p:set>
                                    <p:animEffect transition="in" filter="fade">
                                      <p:cBhvr>
                                        <p:cTn id="48" dur="500"/>
                                        <p:tgtEl>
                                          <p:spTgt spid="603"/>
                                        </p:tgtEl>
                                      </p:cBhvr>
                                    </p:animEffect>
                                  </p:childTnLst>
                                </p:cTn>
                              </p:par>
                              <p:par>
                                <p:cTn id="49" presetID="10" presetClass="entr" presetSubtype="0" fill="hold" nodeType="withEffect">
                                  <p:stCondLst>
                                    <p:cond delay="0"/>
                                  </p:stCondLst>
                                  <p:childTnLst>
                                    <p:set>
                                      <p:cBhvr>
                                        <p:cTn id="50" dur="1" fill="hold">
                                          <p:stCondLst>
                                            <p:cond delay="0"/>
                                          </p:stCondLst>
                                        </p:cTn>
                                        <p:tgtEl>
                                          <p:spTgt spid="614"/>
                                        </p:tgtEl>
                                        <p:attrNameLst>
                                          <p:attrName>style.visibility</p:attrName>
                                        </p:attrNameLst>
                                      </p:cBhvr>
                                      <p:to>
                                        <p:strVal val="visible"/>
                                      </p:to>
                                    </p:set>
                                    <p:animEffect transition="in" filter="fade">
                                      <p:cBhvr>
                                        <p:cTn id="51" dur="500"/>
                                        <p:tgtEl>
                                          <p:spTgt spid="614"/>
                                        </p:tgtEl>
                                      </p:cBhvr>
                                    </p:animEffect>
                                  </p:childTnLst>
                                </p:cTn>
                              </p:par>
                              <p:par>
                                <p:cTn id="52" presetID="10" presetClass="entr" presetSubtype="0" fill="hold" nodeType="withEffect">
                                  <p:stCondLst>
                                    <p:cond delay="0"/>
                                  </p:stCondLst>
                                  <p:childTnLst>
                                    <p:set>
                                      <p:cBhvr>
                                        <p:cTn id="53" dur="1" fill="hold">
                                          <p:stCondLst>
                                            <p:cond delay="0"/>
                                          </p:stCondLst>
                                        </p:cTn>
                                        <p:tgtEl>
                                          <p:spTgt spid="625"/>
                                        </p:tgtEl>
                                        <p:attrNameLst>
                                          <p:attrName>style.visibility</p:attrName>
                                        </p:attrNameLst>
                                      </p:cBhvr>
                                      <p:to>
                                        <p:strVal val="visible"/>
                                      </p:to>
                                    </p:set>
                                    <p:animEffect transition="in" filter="fade">
                                      <p:cBhvr>
                                        <p:cTn id="54" dur="500"/>
                                        <p:tgtEl>
                                          <p:spTgt spid="625"/>
                                        </p:tgtEl>
                                      </p:cBhvr>
                                    </p:animEffect>
                                  </p:childTnLst>
                                </p:cTn>
                              </p:par>
                              <p:par>
                                <p:cTn id="55" presetID="10" presetClass="entr" presetSubtype="0" fill="hold" nodeType="withEffect">
                                  <p:stCondLst>
                                    <p:cond delay="0"/>
                                  </p:stCondLst>
                                  <p:childTnLst>
                                    <p:set>
                                      <p:cBhvr>
                                        <p:cTn id="56" dur="1" fill="hold">
                                          <p:stCondLst>
                                            <p:cond delay="0"/>
                                          </p:stCondLst>
                                        </p:cTn>
                                        <p:tgtEl>
                                          <p:spTgt spid="636"/>
                                        </p:tgtEl>
                                        <p:attrNameLst>
                                          <p:attrName>style.visibility</p:attrName>
                                        </p:attrNameLst>
                                      </p:cBhvr>
                                      <p:to>
                                        <p:strVal val="visible"/>
                                      </p:to>
                                    </p:set>
                                    <p:animEffect transition="in" filter="fade">
                                      <p:cBhvr>
                                        <p:cTn id="57" dur="500"/>
                                        <p:tgtEl>
                                          <p:spTgt spid="6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7"/>
                                        </p:tgtEl>
                                        <p:attrNameLst>
                                          <p:attrName>style.visibility</p:attrName>
                                        </p:attrNameLst>
                                      </p:cBhvr>
                                      <p:to>
                                        <p:strVal val="visible"/>
                                      </p:to>
                                    </p:set>
                                    <p:animEffect transition="in" filter="fade">
                                      <p:cBhvr>
                                        <p:cTn id="60" dur="500"/>
                                        <p:tgtEl>
                                          <p:spTgt spid="64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48"/>
                                        </p:tgtEl>
                                        <p:attrNameLst>
                                          <p:attrName>style.visibility</p:attrName>
                                        </p:attrNameLst>
                                      </p:cBhvr>
                                      <p:to>
                                        <p:strVal val="visible"/>
                                      </p:to>
                                    </p:set>
                                    <p:animEffect transition="in" filter="fade">
                                      <p:cBhvr>
                                        <p:cTn id="65" dur="500"/>
                                        <p:tgtEl>
                                          <p:spTgt spid="648"/>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658"/>
                                        </p:tgtEl>
                                        <p:attrNameLst>
                                          <p:attrName>style.visibility</p:attrName>
                                        </p:attrNameLst>
                                      </p:cBhvr>
                                      <p:to>
                                        <p:strVal val="visible"/>
                                      </p:to>
                                    </p:set>
                                    <p:animEffect transition="in" filter="fade">
                                      <p:cBhvr>
                                        <p:cTn id="70" dur="500"/>
                                        <p:tgtEl>
                                          <p:spTgt spid="658"/>
                                        </p:tgtEl>
                                      </p:cBhvr>
                                    </p:animEffect>
                                  </p:childTnLst>
                                </p:cTn>
                              </p:par>
                              <p:par>
                                <p:cTn id="71" presetID="10" presetClass="entr" presetSubtype="0" fill="hold" nodeType="withEffect">
                                  <p:stCondLst>
                                    <p:cond delay="0"/>
                                  </p:stCondLst>
                                  <p:childTnLst>
                                    <p:set>
                                      <p:cBhvr>
                                        <p:cTn id="72" dur="1" fill="hold">
                                          <p:stCondLst>
                                            <p:cond delay="0"/>
                                          </p:stCondLst>
                                        </p:cTn>
                                        <p:tgtEl>
                                          <p:spTgt spid="649"/>
                                        </p:tgtEl>
                                        <p:attrNameLst>
                                          <p:attrName>style.visibility</p:attrName>
                                        </p:attrNameLst>
                                      </p:cBhvr>
                                      <p:to>
                                        <p:strVal val="visible"/>
                                      </p:to>
                                    </p:set>
                                    <p:animEffect transition="in" filter="fade">
                                      <p:cBhvr>
                                        <p:cTn id="73" dur="500"/>
                                        <p:tgtEl>
                                          <p:spTgt spid="64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603"/>
                                        </p:tgtEl>
                                      </p:cBhvr>
                                    </p:animEffect>
                                    <p:set>
                                      <p:cBhvr>
                                        <p:cTn id="78" dur="1" fill="hold">
                                          <p:stCondLst>
                                            <p:cond delay="499"/>
                                          </p:stCondLst>
                                        </p:cTn>
                                        <p:tgtEl>
                                          <p:spTgt spid="603"/>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666"/>
                                        </p:tgtEl>
                                        <p:attrNameLst>
                                          <p:attrName>style.visibility</p:attrName>
                                        </p:attrNameLst>
                                      </p:cBhvr>
                                      <p:to>
                                        <p:strVal val="visible"/>
                                      </p:to>
                                    </p:set>
                                    <p:animEffect transition="in" filter="fade">
                                      <p:cBhvr>
                                        <p:cTn id="83" dur="500"/>
                                        <p:tgtEl>
                                          <p:spTgt spid="66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67"/>
                                        </p:tgtEl>
                                        <p:attrNameLst>
                                          <p:attrName>style.visibility</p:attrName>
                                        </p:attrNameLst>
                                      </p:cBhvr>
                                      <p:to>
                                        <p:strVal val="visible"/>
                                      </p:to>
                                    </p:set>
                                    <p:animEffect transition="in" filter="fade">
                                      <p:cBhvr>
                                        <p:cTn id="86" dur="500"/>
                                        <p:tgtEl>
                                          <p:spTgt spid="66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68"/>
                                        </p:tgtEl>
                                        <p:attrNameLst>
                                          <p:attrName>style.visibility</p:attrName>
                                        </p:attrNameLst>
                                      </p:cBhvr>
                                      <p:to>
                                        <p:strVal val="visible"/>
                                      </p:to>
                                    </p:set>
                                    <p:animEffect transition="in" filter="fade">
                                      <p:cBhvr>
                                        <p:cTn id="89" dur="500"/>
                                        <p:tgtEl>
                                          <p:spTgt spid="66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59"/>
                                        </p:tgtEl>
                                        <p:attrNameLst>
                                          <p:attrName>style.visibility</p:attrName>
                                        </p:attrNameLst>
                                      </p:cBhvr>
                                      <p:to>
                                        <p:strVal val="visible"/>
                                      </p:to>
                                    </p:set>
                                    <p:animEffect transition="in" filter="fade">
                                      <p:cBhvr>
                                        <p:cTn id="92" dur="500"/>
                                        <p:tgtEl>
                                          <p:spTgt spid="65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60"/>
                                        </p:tgtEl>
                                        <p:attrNameLst>
                                          <p:attrName>style.visibility</p:attrName>
                                        </p:attrNameLst>
                                      </p:cBhvr>
                                      <p:to>
                                        <p:strVal val="visible"/>
                                      </p:to>
                                    </p:set>
                                    <p:animEffect transition="in" filter="fade">
                                      <p:cBhvr>
                                        <p:cTn id="95" dur="500"/>
                                        <p:tgtEl>
                                          <p:spTgt spid="66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61"/>
                                        </p:tgtEl>
                                        <p:attrNameLst>
                                          <p:attrName>style.visibility</p:attrName>
                                        </p:attrNameLst>
                                      </p:cBhvr>
                                      <p:to>
                                        <p:strVal val="visible"/>
                                      </p:to>
                                    </p:set>
                                    <p:animEffect transition="in" filter="fade">
                                      <p:cBhvr>
                                        <p:cTn id="98" dur="500"/>
                                        <p:tgtEl>
                                          <p:spTgt spid="661"/>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62"/>
                                        </p:tgtEl>
                                        <p:attrNameLst>
                                          <p:attrName>style.visibility</p:attrName>
                                        </p:attrNameLst>
                                      </p:cBhvr>
                                      <p:to>
                                        <p:strVal val="visible"/>
                                      </p:to>
                                    </p:set>
                                    <p:animEffect transition="in" filter="fade">
                                      <p:cBhvr>
                                        <p:cTn id="101" dur="500"/>
                                        <p:tgtEl>
                                          <p:spTgt spid="66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63"/>
                                        </p:tgtEl>
                                        <p:attrNameLst>
                                          <p:attrName>style.visibility</p:attrName>
                                        </p:attrNameLst>
                                      </p:cBhvr>
                                      <p:to>
                                        <p:strVal val="visible"/>
                                      </p:to>
                                    </p:set>
                                    <p:animEffect transition="in" filter="fade">
                                      <p:cBhvr>
                                        <p:cTn id="104" dur="500"/>
                                        <p:tgtEl>
                                          <p:spTgt spid="66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64"/>
                                        </p:tgtEl>
                                        <p:attrNameLst>
                                          <p:attrName>style.visibility</p:attrName>
                                        </p:attrNameLst>
                                      </p:cBhvr>
                                      <p:to>
                                        <p:strVal val="visible"/>
                                      </p:to>
                                    </p:set>
                                    <p:animEffect transition="in" filter="fade">
                                      <p:cBhvr>
                                        <p:cTn id="107" dur="500"/>
                                        <p:tgtEl>
                                          <p:spTgt spid="664"/>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65"/>
                                        </p:tgtEl>
                                        <p:attrNameLst>
                                          <p:attrName>style.visibility</p:attrName>
                                        </p:attrNameLst>
                                      </p:cBhvr>
                                      <p:to>
                                        <p:strVal val="visible"/>
                                      </p:to>
                                    </p:set>
                                    <p:animEffect transition="in" filter="fade">
                                      <p:cBhvr>
                                        <p:cTn id="110" dur="500"/>
                                        <p:tgtEl>
                                          <p:spTgt spid="665"/>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669"/>
                                        </p:tgtEl>
                                        <p:attrNameLst>
                                          <p:attrName>style.visibility</p:attrName>
                                        </p:attrNameLst>
                                      </p:cBhvr>
                                      <p:to>
                                        <p:strVal val="visible"/>
                                      </p:to>
                                    </p:set>
                                    <p:animEffect transition="in" filter="fade">
                                      <p:cBhvr>
                                        <p:cTn id="115" dur="500"/>
                                        <p:tgtEl>
                                          <p:spTgt spid="669"/>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1" nodeType="clickEffect">
                                  <p:stCondLst>
                                    <p:cond delay="0"/>
                                  </p:stCondLst>
                                  <p:childTnLst>
                                    <p:animEffect transition="out" filter="fade">
                                      <p:cBhvr>
                                        <p:cTn id="119" dur="500"/>
                                        <p:tgtEl>
                                          <p:spTgt spid="661"/>
                                        </p:tgtEl>
                                      </p:cBhvr>
                                    </p:animEffect>
                                    <p:set>
                                      <p:cBhvr>
                                        <p:cTn id="120" dur="1" fill="hold">
                                          <p:stCondLst>
                                            <p:cond delay="499"/>
                                          </p:stCondLst>
                                        </p:cTn>
                                        <p:tgtEl>
                                          <p:spTgt spid="661"/>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500"/>
                                        <p:tgtEl>
                                          <p:spTgt spid="662"/>
                                        </p:tgtEl>
                                      </p:cBhvr>
                                    </p:animEffect>
                                    <p:set>
                                      <p:cBhvr>
                                        <p:cTn id="123" dur="1" fill="hold">
                                          <p:stCondLst>
                                            <p:cond delay="499"/>
                                          </p:stCondLst>
                                        </p:cTn>
                                        <p:tgtEl>
                                          <p:spTgt spid="662"/>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500"/>
                                        <p:tgtEl>
                                          <p:spTgt spid="663"/>
                                        </p:tgtEl>
                                      </p:cBhvr>
                                    </p:animEffect>
                                    <p:set>
                                      <p:cBhvr>
                                        <p:cTn id="126" dur="1" fill="hold">
                                          <p:stCondLst>
                                            <p:cond delay="499"/>
                                          </p:stCondLst>
                                        </p:cTn>
                                        <p:tgtEl>
                                          <p:spTgt spid="663"/>
                                        </p:tgtEl>
                                        <p:attrNameLst>
                                          <p:attrName>style.visibility</p:attrName>
                                        </p:attrNameLst>
                                      </p:cBhvr>
                                      <p:to>
                                        <p:strVal val="hidden"/>
                                      </p:to>
                                    </p:set>
                                  </p:childTnLst>
                                </p:cTn>
                              </p:par>
                              <p:par>
                                <p:cTn id="127" presetID="10" presetClass="exit" presetSubtype="0" fill="hold" grpId="1" nodeType="withEffect">
                                  <p:stCondLst>
                                    <p:cond delay="0"/>
                                  </p:stCondLst>
                                  <p:childTnLst>
                                    <p:animEffect transition="out" filter="fade">
                                      <p:cBhvr>
                                        <p:cTn id="128" dur="500"/>
                                        <p:tgtEl>
                                          <p:spTgt spid="664"/>
                                        </p:tgtEl>
                                      </p:cBhvr>
                                    </p:animEffect>
                                    <p:set>
                                      <p:cBhvr>
                                        <p:cTn id="129" dur="1" fill="hold">
                                          <p:stCondLst>
                                            <p:cond delay="499"/>
                                          </p:stCondLst>
                                        </p:cTn>
                                        <p:tgtEl>
                                          <p:spTgt spid="664"/>
                                        </p:tgtEl>
                                        <p:attrNameLst>
                                          <p:attrName>style.visibility</p:attrName>
                                        </p:attrNameLst>
                                      </p:cBhvr>
                                      <p:to>
                                        <p:strVal val="hidden"/>
                                      </p:to>
                                    </p:set>
                                  </p:childTnLst>
                                </p:cTn>
                              </p:par>
                              <p:par>
                                <p:cTn id="130" presetID="10" presetClass="exit" presetSubtype="0" fill="hold" grpId="1" nodeType="withEffect">
                                  <p:stCondLst>
                                    <p:cond delay="0"/>
                                  </p:stCondLst>
                                  <p:childTnLst>
                                    <p:animEffect transition="out" filter="fade">
                                      <p:cBhvr>
                                        <p:cTn id="131" dur="500"/>
                                        <p:tgtEl>
                                          <p:spTgt spid="665"/>
                                        </p:tgtEl>
                                      </p:cBhvr>
                                    </p:animEffect>
                                    <p:set>
                                      <p:cBhvr>
                                        <p:cTn id="132" dur="1" fill="hold">
                                          <p:stCondLst>
                                            <p:cond delay="499"/>
                                          </p:stCondLst>
                                        </p:cTn>
                                        <p:tgtEl>
                                          <p:spTgt spid="665"/>
                                        </p:tgtEl>
                                        <p:attrNameLst>
                                          <p:attrName>style.visibility</p:attrName>
                                        </p:attrNameLst>
                                      </p:cBhvr>
                                      <p:to>
                                        <p:strVal val="hidden"/>
                                      </p:to>
                                    </p:set>
                                  </p:childTnLst>
                                </p:cTn>
                              </p:par>
                              <p:par>
                                <p:cTn id="133" presetID="10" presetClass="exit" presetSubtype="0" fill="hold" grpId="1" nodeType="withEffect">
                                  <p:stCondLst>
                                    <p:cond delay="0"/>
                                  </p:stCondLst>
                                  <p:childTnLst>
                                    <p:animEffect transition="out" filter="fade">
                                      <p:cBhvr>
                                        <p:cTn id="134" dur="500"/>
                                        <p:tgtEl>
                                          <p:spTgt spid="666"/>
                                        </p:tgtEl>
                                      </p:cBhvr>
                                    </p:animEffect>
                                    <p:set>
                                      <p:cBhvr>
                                        <p:cTn id="135" dur="1" fill="hold">
                                          <p:stCondLst>
                                            <p:cond delay="499"/>
                                          </p:stCondLst>
                                        </p:cTn>
                                        <p:tgtEl>
                                          <p:spTgt spid="666"/>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667"/>
                                        </p:tgtEl>
                                      </p:cBhvr>
                                    </p:animEffect>
                                    <p:set>
                                      <p:cBhvr>
                                        <p:cTn id="138" dur="1" fill="hold">
                                          <p:stCondLst>
                                            <p:cond delay="499"/>
                                          </p:stCondLst>
                                        </p:cTn>
                                        <p:tgtEl>
                                          <p:spTgt spid="667"/>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668"/>
                                        </p:tgtEl>
                                      </p:cBhvr>
                                    </p:animEffect>
                                    <p:set>
                                      <p:cBhvr>
                                        <p:cTn id="141" dur="1" fill="hold">
                                          <p:stCondLst>
                                            <p:cond delay="499"/>
                                          </p:stCondLst>
                                        </p:cTn>
                                        <p:tgtEl>
                                          <p:spTgt spid="668"/>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672"/>
                                        </p:tgtEl>
                                        <p:attrNameLst>
                                          <p:attrName>style.visibility</p:attrName>
                                        </p:attrNameLst>
                                      </p:cBhvr>
                                      <p:to>
                                        <p:strVal val="visible"/>
                                      </p:to>
                                    </p:set>
                                    <p:animEffect transition="in" filter="fade">
                                      <p:cBhvr>
                                        <p:cTn id="146" dur="500"/>
                                        <p:tgtEl>
                                          <p:spTgt spid="672"/>
                                        </p:tgtEl>
                                      </p:cBhvr>
                                    </p:animEffect>
                                  </p:childTnLst>
                                </p:cTn>
                              </p:par>
                              <p:par>
                                <p:cTn id="147" presetID="10" presetClass="entr" presetSubtype="0" fill="hold" nodeType="withEffect">
                                  <p:stCondLst>
                                    <p:cond delay="0"/>
                                  </p:stCondLst>
                                  <p:childTnLst>
                                    <p:set>
                                      <p:cBhvr>
                                        <p:cTn id="148" dur="1" fill="hold">
                                          <p:stCondLst>
                                            <p:cond delay="0"/>
                                          </p:stCondLst>
                                        </p:cTn>
                                        <p:tgtEl>
                                          <p:spTgt spid="675"/>
                                        </p:tgtEl>
                                        <p:attrNameLst>
                                          <p:attrName>style.visibility</p:attrName>
                                        </p:attrNameLst>
                                      </p:cBhvr>
                                      <p:to>
                                        <p:strVal val="visible"/>
                                      </p:to>
                                    </p:set>
                                    <p:animEffect transition="in" filter="fade">
                                      <p:cBhvr>
                                        <p:cTn id="149" dur="500"/>
                                        <p:tgtEl>
                                          <p:spTgt spid="675"/>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xit" presetSubtype="0" fill="hold" nodeType="clickEffect">
                                  <p:stCondLst>
                                    <p:cond delay="0"/>
                                  </p:stCondLst>
                                  <p:childTnLst>
                                    <p:animEffect transition="out" filter="fade">
                                      <p:cBhvr>
                                        <p:cTn id="153" dur="500"/>
                                        <p:tgtEl>
                                          <p:spTgt spid="636"/>
                                        </p:tgtEl>
                                      </p:cBhvr>
                                    </p:animEffect>
                                    <p:set>
                                      <p:cBhvr>
                                        <p:cTn id="154" dur="1" fill="hold">
                                          <p:stCondLst>
                                            <p:cond delay="499"/>
                                          </p:stCondLst>
                                        </p:cTn>
                                        <p:tgtEl>
                                          <p:spTgt spid="636"/>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500"/>
                                        <p:tgtEl>
                                          <p:spTgt spid="625"/>
                                        </p:tgtEl>
                                      </p:cBhvr>
                                    </p:animEffect>
                                    <p:set>
                                      <p:cBhvr>
                                        <p:cTn id="157" dur="1" fill="hold">
                                          <p:stCondLst>
                                            <p:cond delay="499"/>
                                          </p:stCondLst>
                                        </p:cTn>
                                        <p:tgtEl>
                                          <p:spTgt spid="625"/>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678"/>
                                        </p:tgtEl>
                                        <p:attrNameLst>
                                          <p:attrName>style.visibility</p:attrName>
                                        </p:attrNameLst>
                                      </p:cBhvr>
                                      <p:to>
                                        <p:strVal val="visible"/>
                                      </p:to>
                                    </p:set>
                                    <p:animEffect transition="in" filter="fade">
                                      <p:cBhvr>
                                        <p:cTn id="162" dur="500"/>
                                        <p:tgtEl>
                                          <p:spTgt spid="678"/>
                                        </p:tgtEl>
                                      </p:cBhvr>
                                    </p:animEffect>
                                  </p:childTnLst>
                                </p:cTn>
                              </p:par>
                              <p:par>
                                <p:cTn id="163" presetID="10" presetClass="entr" presetSubtype="0" fill="hold" nodeType="withEffect">
                                  <p:stCondLst>
                                    <p:cond delay="0"/>
                                  </p:stCondLst>
                                  <p:childTnLst>
                                    <p:set>
                                      <p:cBhvr>
                                        <p:cTn id="164" dur="1" fill="hold">
                                          <p:stCondLst>
                                            <p:cond delay="0"/>
                                          </p:stCondLst>
                                        </p:cTn>
                                        <p:tgtEl>
                                          <p:spTgt spid="681"/>
                                        </p:tgtEl>
                                        <p:attrNameLst>
                                          <p:attrName>style.visibility</p:attrName>
                                        </p:attrNameLst>
                                      </p:cBhvr>
                                      <p:to>
                                        <p:strVal val="visible"/>
                                      </p:to>
                                    </p:set>
                                    <p:animEffect transition="in" filter="fade">
                                      <p:cBhvr>
                                        <p:cTn id="165" dur="500"/>
                                        <p:tgtEl>
                                          <p:spTgt spid="681"/>
                                        </p:tgtEl>
                                      </p:cBhvr>
                                    </p:animEffect>
                                  </p:childTnLst>
                                </p:cTn>
                              </p:par>
                              <p:par>
                                <p:cTn id="166" presetID="10" presetClass="entr" presetSubtype="0" fill="hold" nodeType="withEffect">
                                  <p:stCondLst>
                                    <p:cond delay="0"/>
                                  </p:stCondLst>
                                  <p:childTnLst>
                                    <p:set>
                                      <p:cBhvr>
                                        <p:cTn id="167" dur="1" fill="hold">
                                          <p:stCondLst>
                                            <p:cond delay="0"/>
                                          </p:stCondLst>
                                        </p:cTn>
                                        <p:tgtEl>
                                          <p:spTgt spid="684"/>
                                        </p:tgtEl>
                                        <p:attrNameLst>
                                          <p:attrName>style.visibility</p:attrName>
                                        </p:attrNameLst>
                                      </p:cBhvr>
                                      <p:to>
                                        <p:strVal val="visible"/>
                                      </p:to>
                                    </p:set>
                                    <p:animEffect transition="in" filter="fade">
                                      <p:cBhvr>
                                        <p:cTn id="168" dur="500"/>
                                        <p:tgtEl>
                                          <p:spTgt spid="684"/>
                                        </p:tgtEl>
                                      </p:cBhvr>
                                    </p:animEffect>
                                  </p:childTnLst>
                                </p:cTn>
                              </p:par>
                            </p:childTnLst>
                          </p:cTn>
                        </p:par>
                      </p:childTnLst>
                    </p:cTn>
                  </p:par>
                  <p:par>
                    <p:cTn id="169" fill="hold">
                      <p:stCondLst>
                        <p:cond delay="indefinite"/>
                      </p:stCondLst>
                      <p:childTnLst>
                        <p:par>
                          <p:cTn id="170" fill="hold">
                            <p:stCondLst>
                              <p:cond delay="0"/>
                            </p:stCondLst>
                            <p:childTnLst>
                              <p:par>
                                <p:cTn id="171" presetID="10" presetClass="exit" presetSubtype="0" fill="hold" nodeType="clickEffect">
                                  <p:stCondLst>
                                    <p:cond delay="0"/>
                                  </p:stCondLst>
                                  <p:childTnLst>
                                    <p:animEffect transition="out" filter="fade">
                                      <p:cBhvr>
                                        <p:cTn id="172" dur="500"/>
                                        <p:tgtEl>
                                          <p:spTgt spid="459"/>
                                        </p:tgtEl>
                                      </p:cBhvr>
                                    </p:animEffect>
                                    <p:set>
                                      <p:cBhvr>
                                        <p:cTn id="173" dur="1" fill="hold">
                                          <p:stCondLst>
                                            <p:cond delay="499"/>
                                          </p:stCondLst>
                                        </p:cTn>
                                        <p:tgtEl>
                                          <p:spTgt spid="459"/>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348"/>
                                        </p:tgtEl>
                                      </p:cBhvr>
                                    </p:animEffect>
                                    <p:set>
                                      <p:cBhvr>
                                        <p:cTn id="176" dur="1" fill="hold">
                                          <p:stCondLst>
                                            <p:cond delay="499"/>
                                          </p:stCondLst>
                                        </p:cTn>
                                        <p:tgtEl>
                                          <p:spTgt spid="348"/>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37"/>
                                        </p:tgtEl>
                                      </p:cBhvr>
                                    </p:animEffect>
                                    <p:set>
                                      <p:cBhvr>
                                        <p:cTn id="179" dur="1" fill="hold">
                                          <p:stCondLst>
                                            <p:cond delay="499"/>
                                          </p:stCondLst>
                                        </p:cTn>
                                        <p:tgtEl>
                                          <p:spTgt spid="237"/>
                                        </p:tgtEl>
                                        <p:attrNameLst>
                                          <p:attrName>style.visibility</p:attrName>
                                        </p:attrNameLst>
                                      </p:cBhvr>
                                      <p:to>
                                        <p:strVal val="hidden"/>
                                      </p:to>
                                    </p:set>
                                  </p:childTnLst>
                                </p:cTn>
                              </p:par>
                            </p:childTnLst>
                          </p:cTn>
                        </p:par>
                      </p:childTnLst>
                    </p:cTn>
                  </p:par>
                  <p:par>
                    <p:cTn id="180" fill="hold">
                      <p:stCondLst>
                        <p:cond delay="indefinite"/>
                      </p:stCondLst>
                      <p:childTnLst>
                        <p:par>
                          <p:cTn id="181" fill="hold">
                            <p:stCondLst>
                              <p:cond delay="0"/>
                            </p:stCondLst>
                            <p:childTnLst>
                              <p:par>
                                <p:cTn id="182" presetID="1" presetClass="entr" presetSubtype="0" fill="hold" grpId="0" nodeType="clickEffect">
                                  <p:stCondLst>
                                    <p:cond delay="0"/>
                                  </p:stCondLst>
                                  <p:iterate type="lt">
                                    <p:tmAbs val="80"/>
                                  </p:iterate>
                                  <p:childTnLst>
                                    <p:set>
                                      <p:cBhvr>
                                        <p:cTn id="183" dur="1" fill="hold">
                                          <p:stCondLst>
                                            <p:cond delay="0"/>
                                          </p:stCondLst>
                                        </p:cTn>
                                        <p:tgtEl>
                                          <p:spTgt spid="687">
                                            <p:txEl>
                                              <p:pRg st="0" end="0"/>
                                            </p:txEl>
                                          </p:spTgt>
                                        </p:tgtEl>
                                        <p:attrNameLst>
                                          <p:attrName>style.visibility</p:attrName>
                                        </p:attrNameLst>
                                      </p:cBhvr>
                                      <p:to>
                                        <p:strVal val="visible"/>
                                      </p:to>
                                    </p:set>
                                  </p:childTnLst>
                                </p:cTn>
                              </p:par>
                            </p:childTnLst>
                          </p:cTn>
                        </p:par>
                      </p:childTnLst>
                    </p:cTn>
                  </p:par>
                  <p:par>
                    <p:cTn id="184" fill="hold">
                      <p:stCondLst>
                        <p:cond delay="indefinite"/>
                      </p:stCondLst>
                      <p:childTnLst>
                        <p:par>
                          <p:cTn id="185" fill="hold">
                            <p:stCondLst>
                              <p:cond delay="0"/>
                            </p:stCondLst>
                            <p:childTnLst>
                              <p:par>
                                <p:cTn id="186" presetID="1" presetClass="entr" presetSubtype="0" fill="hold" grpId="0" nodeType="clickEffect">
                                  <p:stCondLst>
                                    <p:cond delay="0"/>
                                  </p:stCondLst>
                                  <p:iterate type="lt">
                                    <p:tmAbs val="80"/>
                                  </p:iterate>
                                  <p:childTnLst>
                                    <p:set>
                                      <p:cBhvr>
                                        <p:cTn id="187" dur="1" fill="hold">
                                          <p:stCondLst>
                                            <p:cond delay="0"/>
                                          </p:stCondLst>
                                        </p:cTn>
                                        <p:tgtEl>
                                          <p:spTgt spid="68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647" grpId="0" animBg="1"/>
      <p:bldP spid="648" grpId="0" animBg="1"/>
      <p:bldP spid="659" grpId="0" animBg="1"/>
      <p:bldP spid="660" grpId="0" animBg="1"/>
      <p:bldP spid="661" grpId="0" animBg="1"/>
      <p:bldP spid="661" grpId="1" animBg="1"/>
      <p:bldP spid="662" grpId="0" animBg="1"/>
      <p:bldP spid="662" grpId="1" animBg="1"/>
      <p:bldP spid="663" grpId="0" animBg="1"/>
      <p:bldP spid="663" grpId="1" animBg="1"/>
      <p:bldP spid="664" grpId="0" animBg="1"/>
      <p:bldP spid="664" grpId="1" animBg="1"/>
      <p:bldP spid="665" grpId="0" animBg="1"/>
      <p:bldP spid="665" grpId="1" animBg="1"/>
      <p:bldP spid="666" grpId="0" animBg="1"/>
      <p:bldP spid="666" grpId="1" animBg="1"/>
      <p:bldP spid="667" grpId="0" animBg="1"/>
      <p:bldP spid="667" grpId="1" animBg="1"/>
      <p:bldP spid="668" grpId="0" animBg="1"/>
      <p:bldP spid="668" grpId="1" animBg="1"/>
      <p:bldP spid="687" grpId="0" build="p"/>
      <p:bldP spid="68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485901"/>
            <a:ext cx="77724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a:t>
            </a:r>
            <a:r>
              <a:rPr lang="en-US" sz="3600" dirty="0" smtClean="0">
                <a:solidFill>
                  <a:schemeClr val="accent5"/>
                </a:solidFill>
                <a:latin typeface="Orly's Font 2" pitchFamily="66" charset="0"/>
                <a:ea typeface="Verdana" pitchFamily="34" charset="0"/>
                <a:cs typeface="Verdana" pitchFamily="34" charset="0"/>
              </a:rPr>
              <a:t>lesson you have learned how to regroup </a:t>
            </a:r>
            <a:r>
              <a:rPr lang="en-US" sz="3600" dirty="0">
                <a:solidFill>
                  <a:schemeClr val="accent5"/>
                </a:solidFill>
                <a:latin typeface="Orly's Font 2" pitchFamily="66" charset="0"/>
                <a:ea typeface="Verdana" pitchFamily="34" charset="0"/>
                <a:cs typeface="Verdana" pitchFamily="34" charset="0"/>
              </a:rPr>
              <a:t>when </a:t>
            </a:r>
            <a:r>
              <a:rPr lang="en-US" sz="3600" dirty="0" smtClean="0">
                <a:solidFill>
                  <a:schemeClr val="accent5"/>
                </a:solidFill>
                <a:latin typeface="Orly's Font 2" pitchFamily="66" charset="0"/>
                <a:ea typeface="Verdana" pitchFamily="34" charset="0"/>
                <a:cs typeface="Verdana" pitchFamily="34" charset="0"/>
              </a:rPr>
              <a:t>subtracting </a:t>
            </a:r>
            <a:r>
              <a:rPr lang="en-US" sz="3600" dirty="0">
                <a:solidFill>
                  <a:schemeClr val="accent1"/>
                </a:solidFill>
                <a:latin typeface="Orly's Font 2" pitchFamily="66" charset="0"/>
                <a:ea typeface="Verdana" pitchFamily="34" charset="0"/>
                <a:cs typeface="Verdana" pitchFamily="34" charset="0"/>
              </a:rPr>
              <a:t>by </a:t>
            </a:r>
            <a:r>
              <a:rPr lang="en-US" sz="3600" dirty="0" smtClean="0">
                <a:solidFill>
                  <a:schemeClr val="accent1"/>
                </a:solidFill>
                <a:latin typeface="Orly's Font 2" pitchFamily="66" charset="0"/>
                <a:ea typeface="Verdana" pitchFamily="34" charset="0"/>
                <a:cs typeface="Verdana" pitchFamily="34" charset="0"/>
              </a:rPr>
              <a:t>decomposing hundreds</a:t>
            </a:r>
            <a:r>
              <a:rPr lang="en-US" sz="3600" dirty="0">
                <a:solidFill>
                  <a:schemeClr val="accent1"/>
                </a:solidFill>
                <a:latin typeface="Orly's Font 2" pitchFamily="66" charset="0"/>
                <a:ea typeface="Verdana" pitchFamily="34" charset="0"/>
                <a:cs typeface="Verdana" pitchFamily="34" charset="0"/>
              </a:rPr>
              <a:t> </a:t>
            </a:r>
            <a:r>
              <a:rPr lang="en-US" sz="3600" dirty="0" smtClean="0">
                <a:solidFill>
                  <a:schemeClr val="accent1"/>
                </a:solidFill>
                <a:latin typeface="Orly's Font 2" pitchFamily="66" charset="0"/>
                <a:ea typeface="Verdana" pitchFamily="34" charset="0"/>
                <a:cs typeface="Verdana" pitchFamily="34" charset="0"/>
              </a:rPr>
              <a:t>or tens.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5806</TotalTime>
  <Words>649</Words>
  <Application>Microsoft Office PowerPoint</Application>
  <PresentationFormat>On-screen Show (16:10)</PresentationFormat>
  <Paragraphs>38</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Courier New</vt:lpstr>
      <vt:lpstr>Wingdings</vt:lpstr>
      <vt:lpstr>Orly's Font 2</vt:lpstr>
      <vt:lpstr>Calibri</vt:lpstr>
      <vt:lpstr>Verdana</vt:lpstr>
      <vt:lpstr>Orly's Font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282</cp:revision>
  <dcterms:created xsi:type="dcterms:W3CDTF">2011-06-12T17:04:43Z</dcterms:created>
  <dcterms:modified xsi:type="dcterms:W3CDTF">2015-06-07T13:40:04Z</dcterms:modified>
</cp:coreProperties>
</file>